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7" r:id="rId4"/>
    <p:sldId id="388" r:id="rId5"/>
    <p:sldId id="281" r:id="rId6"/>
    <p:sldId id="286" r:id="rId7"/>
    <p:sldId id="287" r:id="rId8"/>
    <p:sldId id="371" r:id="rId9"/>
    <p:sldId id="348" r:id="rId10"/>
    <p:sldId id="290" r:id="rId11"/>
    <p:sldId id="261" r:id="rId12"/>
    <p:sldId id="338" r:id="rId13"/>
    <p:sldId id="340" r:id="rId14"/>
    <p:sldId id="387" r:id="rId15"/>
    <p:sldId id="373" r:id="rId16"/>
    <p:sldId id="374" r:id="rId17"/>
    <p:sldId id="3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48FF"/>
    <a:srgbClr val="FFD400"/>
    <a:srgbClr val="00C3B1"/>
    <a:srgbClr val="F67875"/>
    <a:srgbClr val="3553C2"/>
    <a:srgbClr val="56B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>
      <p:cViewPr varScale="1">
        <p:scale>
          <a:sx n="109" d="100"/>
          <a:sy n="109" d="100"/>
        </p:scale>
        <p:origin x="21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428A-CD7F-5612-C6EB-BFF719C63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21B3F-D167-7FC2-1C8D-B2EBFC044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48AC5-682F-9A45-AB65-25CF0820B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A6F8-DC9C-A37F-556B-974F1B10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59405-7672-71C0-809E-2FCFEC48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9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C7B5-7E1B-B36D-B736-D90C9FD7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93707-277E-7657-E71B-B5262DF5C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529A-18F8-A731-3E5C-AF2024DD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9EE1D-C3EF-2791-7BE6-F248052E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E7ACD-49A7-85E5-0D1F-6C2046A9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6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49015-12DA-DC58-4761-BC048D6BE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A3C01-F6DC-4BDA-838F-194DA1DDD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282C1-9BB8-B538-E204-A59C60E3E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6987A-8C41-5224-7D34-F8F1529C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A63EA-0A7F-CA74-E21E-180126CC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8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8B31-536E-6187-8810-C4F397650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06644-AA10-6791-536B-FC2127E7F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7DB84-C22A-D931-16BA-29CCA79B7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45606-7B06-5E57-EFDB-3F660E8B7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D537A-7445-2F4F-85FD-AB26BFBF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0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A648-D3CE-61CD-4703-D83CD0E2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55565-A117-786B-6E45-5FDF673DC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36177-3FEB-D1F9-20B4-105B5FB0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B366D-2B00-B8FD-D23F-2A7710F5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82DC8-BB08-9CC0-2099-48D89B8B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5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8C002-C928-210A-CB1E-8ECBEA30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BF9EE-EF02-A113-C40F-F214171A0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CA37C-FFCA-2D26-203D-16973E195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87B6-52DB-0A2A-1897-456A00F1B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09A11-A834-0FC6-6C83-0D412BB5C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2755E-D362-D2E0-2267-C6ABABE2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984C-5E6F-70C5-0671-4D3AE6F8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69524-B66D-FB50-0423-3F38B6B1F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67E63-27B6-C2B0-7CD1-C666BBEA8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87773-7EDF-A32D-9576-41B001AE1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9F20C-75E0-8114-D24D-A76C79C6B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98870-D4AD-A83C-2724-5B95BFDC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1BB91-8796-26F2-A625-40C4FCDC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CF64A-F317-29CC-5952-1B0B41DC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3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1DF4-E052-DF1A-E6AB-E9C5828A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84645-076E-D18F-42C0-AFAB76E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D114A-8709-082A-05FF-8A97175D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C28B-35ED-BE01-1AB1-BE77A591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0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3DA2C-B906-CAFF-C7DC-F05A8283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58ED1-8B3A-572A-55B8-2FCFCFFD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4E559-F342-6396-C2AF-B607CA87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6C76-5988-8962-C72E-7177C6A6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0B1D6-9E94-727C-18E0-F07DFD7A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5C135-F8EC-6792-7936-96BA48B5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55E90-F3F2-23F3-2FEF-CE1B651D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662BD-A2EC-A3FE-3C85-EC6F7438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B0E0A-F249-FF0C-4764-A588D346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74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4D46-902B-2F20-268F-32396D61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408E-8004-CD19-8DA9-42CD8D7FD5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A45F7-F9E0-D313-F582-002CA4181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4CA7C-915D-5A84-CB7E-C8D5E193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E7ACC-1E0C-D129-53C4-3C0C41A8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A56CD-E94E-61B3-F6A6-A98530FD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8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21083-8528-D330-2764-625A377B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FA5B0-2CCC-E34B-BA0C-40C646DE3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68D27-9C3E-5A57-3518-E7C7735F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5E07C-9FFB-294F-B620-E2FDE2E8DD78}" type="datetimeFigureOut">
              <a:rPr lang="en-US" smtClean="0"/>
              <a:t>12/4/23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509E5-A018-116A-2257-51CA01456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595C0-09FD-F3FF-EBDE-D820760D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2AE31-D8E9-B144-A214-2AB202DD81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55A0C-908E-0A3C-66AC-100B97C354DF}"/>
              </a:ext>
            </a:extLst>
          </p:cNvPr>
          <p:cNvSpPr txBox="1"/>
          <p:nvPr userDrawn="1"/>
        </p:nvSpPr>
        <p:spPr>
          <a:xfrm rot="19665220">
            <a:off x="8501970" y="4138574"/>
            <a:ext cx="738005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92186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5.mp3"/><Relationship Id="rId7" Type="http://schemas.openxmlformats.org/officeDocument/2006/relationships/image" Target="../media/image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audio4.wav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audio" Target="../media/audio3.wav"/><Relationship Id="rId16" Type="http://schemas.openxmlformats.org/officeDocument/2006/relationships/image" Target="../media/image21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ov"/><Relationship Id="rId1" Type="http://schemas.microsoft.com/office/2007/relationships/media" Target="../media/media16.mov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media" Target="../media/media4.wav"/><Relationship Id="rId5" Type="http://schemas.openxmlformats.org/officeDocument/2006/relationships/audio" Target="NULL" TargetMode="External"/><Relationship Id="rId10" Type="http://schemas.openxmlformats.org/officeDocument/2006/relationships/image" Target="../media/image3.png"/><Relationship Id="rId4" Type="http://schemas.openxmlformats.org/officeDocument/2006/relationships/audio" Target="../media/media3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.png"/><Relationship Id="rId5" Type="http://schemas.microsoft.com/office/2007/relationships/media" Target="../media/media10.mp3"/><Relationship Id="rId10" Type="http://schemas.openxmlformats.org/officeDocument/2006/relationships/image" Target="../media/image4.png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3.mp3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p3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lack background with white snowflakes&#10;&#10;Description automatically generated">
            <a:extLst>
              <a:ext uri="{FF2B5EF4-FFF2-40B4-BE49-F238E27FC236}">
                <a16:creationId xmlns:a16="http://schemas.microsoft.com/office/drawing/2014/main" id="{EBF1B2B8-4872-A7EA-EB18-F2D4E41C8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0718" y="1282"/>
            <a:ext cx="6856718" cy="6856718"/>
          </a:xfrm>
          <a:prstGeom prst="rect">
            <a:avLst/>
          </a:prstGeom>
        </p:spPr>
      </p:pic>
      <p:pic>
        <p:nvPicPr>
          <p:cNvPr id="8" name="Picture 7" descr="A black background with white snowflakes&#10;&#10;Description automatically generated">
            <a:extLst>
              <a:ext uri="{FF2B5EF4-FFF2-40B4-BE49-F238E27FC236}">
                <a16:creationId xmlns:a16="http://schemas.microsoft.com/office/drawing/2014/main" id="{AA6F332C-DE44-8037-DC15-BC16E166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6856718" cy="6856718"/>
          </a:xfrm>
          <a:prstGeom prst="rect">
            <a:avLst/>
          </a:prstGeom>
        </p:spPr>
      </p:pic>
      <p:pic>
        <p:nvPicPr>
          <p:cNvPr id="2" name="christmas-music-magical-fairy-tale-for-children-kids-125101 (1).mp3">
            <a:hlinkClick r:id="" action="ppaction://media"/>
            <a:extLst>
              <a:ext uri="{FF2B5EF4-FFF2-40B4-BE49-F238E27FC236}">
                <a16:creationId xmlns:a16="http://schemas.microsoft.com/office/drawing/2014/main" id="{877FDCFF-8738-81DA-A551-5D4CB649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703" y="58049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B3CE6-D7AC-F19A-F26A-C4165D81A60A}"/>
              </a:ext>
            </a:extLst>
          </p:cNvPr>
          <p:cNvSpPr txBox="1"/>
          <p:nvPr/>
        </p:nvSpPr>
        <p:spPr>
          <a:xfrm>
            <a:off x="2404164" y="1495845"/>
            <a:ext cx="609748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 was the Key Number number we brought with us from the Taj Mahal?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FEA8DB-EFF6-40E8-6D48-5FFAF99EAB32}"/>
              </a:ext>
            </a:extLst>
          </p:cNvPr>
          <p:cNvSpPr txBox="1"/>
          <p:nvPr/>
        </p:nvSpPr>
        <p:spPr>
          <a:xfrm>
            <a:off x="2404165" y="4181836"/>
            <a:ext cx="609748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" name="Christmas Crackers EYFS 5_10">
            <a:hlinkClick r:id="" action="ppaction://media"/>
            <a:extLst>
              <a:ext uri="{FF2B5EF4-FFF2-40B4-BE49-F238E27FC236}">
                <a16:creationId xmlns:a16="http://schemas.microsoft.com/office/drawing/2014/main" id="{3183DF75-90A8-66B8-669C-9E4861111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8767" y="-1849253"/>
            <a:ext cx="812800" cy="812800"/>
          </a:xfrm>
          <a:prstGeom prst="rect">
            <a:avLst/>
          </a:prstGeom>
        </p:spPr>
      </p:pic>
      <p:pic>
        <p:nvPicPr>
          <p:cNvPr id="3" name="Output 1-2_6">
            <a:hlinkClick r:id="" action="ppaction://media"/>
            <a:extLst>
              <a:ext uri="{FF2B5EF4-FFF2-40B4-BE49-F238E27FC236}">
                <a16:creationId xmlns:a16="http://schemas.microsoft.com/office/drawing/2014/main" id="{47C85E6E-DD6A-115E-105A-CF38463415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11572" y="-1849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Table 4">
            <a:extLst>
              <a:ext uri="{FF2B5EF4-FFF2-40B4-BE49-F238E27FC236}">
                <a16:creationId xmlns:a16="http://schemas.microsoft.com/office/drawing/2014/main" id="{2F4E60E7-AAFC-8733-A523-7FCA0C819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037330"/>
              </p:ext>
            </p:extLst>
          </p:nvPr>
        </p:nvGraphicFramePr>
        <p:xfrm>
          <a:off x="1199927" y="2245127"/>
          <a:ext cx="9792140" cy="329523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58428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8548626"/>
                  </a:ext>
                </a:extLst>
              </a:tr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1095736"/>
                  </a:ext>
                </a:extLst>
              </a:tr>
            </a:tbl>
          </a:graphicData>
        </a:graphic>
      </p:graphicFrame>
      <p:pic>
        <p:nvPicPr>
          <p:cNvPr id="63" name="Picture 62" descr="A bird standing on a branch&#10;&#10;Description automatically generated">
            <a:extLst>
              <a:ext uri="{FF2B5EF4-FFF2-40B4-BE49-F238E27FC236}">
                <a16:creationId xmlns:a16="http://schemas.microsoft.com/office/drawing/2014/main" id="{1C84B3F6-87C6-F079-FF66-43B103F98F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5230" y="4472724"/>
            <a:ext cx="1830761" cy="1029803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875608" y="337020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This is a five letter word.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3CFC2E-7DF6-4712-3EFA-0BEFEAD35B35}"/>
              </a:ext>
            </a:extLst>
          </p:cNvPr>
          <p:cNvSpPr txBox="1"/>
          <p:nvPr/>
        </p:nvSpPr>
        <p:spPr>
          <a:xfrm>
            <a:off x="1875608" y="1075630"/>
            <a:ext cx="8440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this code, the letters we need are hidden by pictures – like an Advent Calendar in reverse!</a:t>
            </a:r>
          </a:p>
        </p:txBody>
      </p: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20606492-9324-442A-F04A-A6ADAD168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158844"/>
              </p:ext>
            </p:extLst>
          </p:nvPr>
        </p:nvGraphicFramePr>
        <p:xfrm>
          <a:off x="2579005" y="5945268"/>
          <a:ext cx="7033985" cy="55268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</a:tbl>
          </a:graphicData>
        </a:graphic>
      </p:graphicFrame>
      <p:pic>
        <p:nvPicPr>
          <p:cNvPr id="36" name="Picture 35" descr="A christmas tree with ornaments and ribbons&#10;&#10;Description automatically generated">
            <a:extLst>
              <a:ext uri="{FF2B5EF4-FFF2-40B4-BE49-F238E27FC236}">
                <a16:creationId xmlns:a16="http://schemas.microsoft.com/office/drawing/2014/main" id="{59154B16-7038-4E4C-21D6-BF7E95462C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2282963"/>
            <a:ext cx="1830762" cy="1029804"/>
          </a:xfrm>
          <a:prstGeom prst="rect">
            <a:avLst/>
          </a:prstGeom>
        </p:spPr>
      </p:pic>
      <p:pic>
        <p:nvPicPr>
          <p:cNvPr id="38" name="Picture 37" descr="A snowman with a hat and scarf&#10;&#10;Description automatically generated">
            <a:extLst>
              <a:ext uri="{FF2B5EF4-FFF2-40B4-BE49-F238E27FC236}">
                <a16:creationId xmlns:a16="http://schemas.microsoft.com/office/drawing/2014/main" id="{E0CA1CB9-FC34-12BC-5724-FB6BEE0A83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2282963"/>
            <a:ext cx="1830763" cy="1029804"/>
          </a:xfrm>
          <a:prstGeom prst="rect">
            <a:avLst/>
          </a:prstGeom>
        </p:spPr>
      </p:pic>
      <p:pic>
        <p:nvPicPr>
          <p:cNvPr id="41" name="Picture 40" descr="A red box with white ribbon and bow&#10;&#10;Description automatically generated">
            <a:extLst>
              <a:ext uri="{FF2B5EF4-FFF2-40B4-BE49-F238E27FC236}">
                <a16:creationId xmlns:a16="http://schemas.microsoft.com/office/drawing/2014/main" id="{DC5896F1-F920-54FD-B140-51A4FACD10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2282963"/>
            <a:ext cx="1830763" cy="1029804"/>
          </a:xfrm>
          <a:prstGeom prst="rect">
            <a:avLst/>
          </a:prstGeom>
        </p:spPr>
      </p:pic>
      <p:pic>
        <p:nvPicPr>
          <p:cNvPr id="43" name="Picture 42" descr="A person in a fairy garment&#10;&#10;Description automatically generated">
            <a:extLst>
              <a:ext uri="{FF2B5EF4-FFF2-40B4-BE49-F238E27FC236}">
                <a16:creationId xmlns:a16="http://schemas.microsoft.com/office/drawing/2014/main" id="{FD94A775-CA19-116F-23B9-412F2629FA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2282963"/>
            <a:ext cx="1830763" cy="1029804"/>
          </a:xfrm>
          <a:prstGeom prst="rect">
            <a:avLst/>
          </a:prstGeom>
        </p:spPr>
      </p:pic>
      <p:pic>
        <p:nvPicPr>
          <p:cNvPr id="45" name="Picture 44" descr="A turkey with fruits on a platter&#10;&#10;Description automatically generated">
            <a:extLst>
              <a:ext uri="{FF2B5EF4-FFF2-40B4-BE49-F238E27FC236}">
                <a16:creationId xmlns:a16="http://schemas.microsoft.com/office/drawing/2014/main" id="{B1F71F2D-E41F-8664-C80E-A02822BD009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3377844"/>
            <a:ext cx="1830762" cy="1029804"/>
          </a:xfrm>
          <a:prstGeom prst="rect">
            <a:avLst/>
          </a:prstGeom>
        </p:spPr>
      </p:pic>
      <p:pic>
        <p:nvPicPr>
          <p:cNvPr id="47" name="Picture 46" descr="A star shaped light from a string&#10;&#10;Description automatically generated">
            <a:extLst>
              <a:ext uri="{FF2B5EF4-FFF2-40B4-BE49-F238E27FC236}">
                <a16:creationId xmlns:a16="http://schemas.microsoft.com/office/drawing/2014/main" id="{29997852-5315-BA10-2099-95E72CA0BB3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3377844"/>
            <a:ext cx="1830762" cy="1029804"/>
          </a:xfrm>
          <a:prstGeom prst="rect">
            <a:avLst/>
          </a:prstGeom>
        </p:spPr>
      </p:pic>
      <p:pic>
        <p:nvPicPr>
          <p:cNvPr id="49" name="Picture 48" descr="A snowflake on a black background&#10;&#10;Description automatically generated">
            <a:extLst>
              <a:ext uri="{FF2B5EF4-FFF2-40B4-BE49-F238E27FC236}">
                <a16:creationId xmlns:a16="http://schemas.microsoft.com/office/drawing/2014/main" id="{E688CB13-6879-5B34-6D35-2D3AED12846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3377844"/>
            <a:ext cx="1830762" cy="1029803"/>
          </a:xfrm>
          <a:prstGeom prst="rect">
            <a:avLst/>
          </a:prstGeom>
        </p:spPr>
      </p:pic>
      <p:pic>
        <p:nvPicPr>
          <p:cNvPr id="51" name="Picture 50" descr="A reindeer with antlers walking in snow&#10;&#10;Description automatically generated">
            <a:extLst>
              <a:ext uri="{FF2B5EF4-FFF2-40B4-BE49-F238E27FC236}">
                <a16:creationId xmlns:a16="http://schemas.microsoft.com/office/drawing/2014/main" id="{73832F87-1A46-9C0C-24E9-DEFC54EB097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3377845"/>
            <a:ext cx="1830762" cy="1029804"/>
          </a:xfrm>
          <a:prstGeom prst="rect">
            <a:avLst/>
          </a:prstGeom>
        </p:spPr>
      </p:pic>
      <p:pic>
        <p:nvPicPr>
          <p:cNvPr id="53" name="Picture 52" descr="A red and blue sleigh with snowman and trees&#10;&#10;Description automatically generated">
            <a:extLst>
              <a:ext uri="{FF2B5EF4-FFF2-40B4-BE49-F238E27FC236}">
                <a16:creationId xmlns:a16="http://schemas.microsoft.com/office/drawing/2014/main" id="{286D3BA1-E30E-F9FF-1F94-D44FEBF2F9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230" y="3377843"/>
            <a:ext cx="1830761" cy="1029803"/>
          </a:xfrm>
          <a:prstGeom prst="rect">
            <a:avLst/>
          </a:prstGeom>
        </p:spPr>
      </p:pic>
      <p:pic>
        <p:nvPicPr>
          <p:cNvPr id="55" name="Picture 54" descr="A toy elf in a garment&#10;&#10;Description automatically generated">
            <a:extLst>
              <a:ext uri="{FF2B5EF4-FFF2-40B4-BE49-F238E27FC236}">
                <a16:creationId xmlns:a16="http://schemas.microsoft.com/office/drawing/2014/main" id="{FF9E408D-194D-FD22-01FF-4D0A0B97F7E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4472725"/>
            <a:ext cx="1830763" cy="1029804"/>
          </a:xfrm>
          <a:prstGeom prst="rect">
            <a:avLst/>
          </a:prstGeom>
        </p:spPr>
      </p:pic>
      <p:pic>
        <p:nvPicPr>
          <p:cNvPr id="57" name="Picture 56" descr="A person in a garment holding a glass&#10;&#10;Description automatically generated">
            <a:extLst>
              <a:ext uri="{FF2B5EF4-FFF2-40B4-BE49-F238E27FC236}">
                <a16:creationId xmlns:a16="http://schemas.microsoft.com/office/drawing/2014/main" id="{32D0B733-61D4-EB69-5519-50043CD3D75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4472725"/>
            <a:ext cx="1830762" cy="1029804"/>
          </a:xfrm>
          <a:prstGeom prst="rect">
            <a:avLst/>
          </a:prstGeom>
        </p:spPr>
      </p:pic>
      <p:pic>
        <p:nvPicPr>
          <p:cNvPr id="59" name="Picture 58" descr="A pudding with a holly leaf on top&#10;&#10;Description automatically generated">
            <a:extLst>
              <a:ext uri="{FF2B5EF4-FFF2-40B4-BE49-F238E27FC236}">
                <a16:creationId xmlns:a16="http://schemas.microsoft.com/office/drawing/2014/main" id="{2CF31F2E-A400-6685-6082-D26C6B52841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4472725"/>
            <a:ext cx="1830763" cy="1029804"/>
          </a:xfrm>
          <a:prstGeom prst="rect">
            <a:avLst/>
          </a:prstGeom>
        </p:spPr>
      </p:pic>
      <p:pic>
        <p:nvPicPr>
          <p:cNvPr id="61" name="Picture 60" descr="A close up of a plant&#10;&#10;Description automatically generated">
            <a:extLst>
              <a:ext uri="{FF2B5EF4-FFF2-40B4-BE49-F238E27FC236}">
                <a16:creationId xmlns:a16="http://schemas.microsoft.com/office/drawing/2014/main" id="{E8BC10C5-033B-2D97-0472-C31BD2835A1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4472725"/>
            <a:ext cx="1830762" cy="1029804"/>
          </a:xfrm>
          <a:prstGeom prst="rect">
            <a:avLst/>
          </a:prstGeom>
        </p:spPr>
      </p:pic>
      <p:pic>
        <p:nvPicPr>
          <p:cNvPr id="65" name="Picture 64" descr="A gold ornament from a tree&#10;&#10;Description automatically generated">
            <a:extLst>
              <a:ext uri="{FF2B5EF4-FFF2-40B4-BE49-F238E27FC236}">
                <a16:creationId xmlns:a16="http://schemas.microsoft.com/office/drawing/2014/main" id="{7705EDC9-793D-8D7D-1AE0-8665C7502E2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230" y="2286095"/>
            <a:ext cx="1830761" cy="1029803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A31C5BD-479C-0386-72E9-B93C7CA14FDD}"/>
              </a:ext>
            </a:extLst>
          </p:cNvPr>
          <p:cNvSpPr txBox="1"/>
          <p:nvPr/>
        </p:nvSpPr>
        <p:spPr>
          <a:xfrm>
            <a:off x="1266007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9C5484D-3A3E-4263-3CA1-C7ADF51418C6}"/>
              </a:ext>
            </a:extLst>
          </p:cNvPr>
          <p:cNvSpPr txBox="1"/>
          <p:nvPr/>
        </p:nvSpPr>
        <p:spPr>
          <a:xfrm>
            <a:off x="3218686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1DA8FAC-D1BF-5C15-28E8-A777EC3DB018}"/>
              </a:ext>
            </a:extLst>
          </p:cNvPr>
          <p:cNvSpPr txBox="1"/>
          <p:nvPr/>
        </p:nvSpPr>
        <p:spPr>
          <a:xfrm>
            <a:off x="5183562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DFF2221-DB50-B482-F317-DCA0536D0B04}"/>
              </a:ext>
            </a:extLst>
          </p:cNvPr>
          <p:cNvSpPr txBox="1"/>
          <p:nvPr/>
        </p:nvSpPr>
        <p:spPr>
          <a:xfrm>
            <a:off x="7142548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7FD264F-B740-A94E-5D67-1F38B70F770F}"/>
              </a:ext>
            </a:extLst>
          </p:cNvPr>
          <p:cNvSpPr txBox="1"/>
          <p:nvPr/>
        </p:nvSpPr>
        <p:spPr>
          <a:xfrm>
            <a:off x="9095230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7C8CA5-0D29-094C-00B7-CFEEC8107E5A}"/>
              </a:ext>
            </a:extLst>
          </p:cNvPr>
          <p:cNvSpPr txBox="1"/>
          <p:nvPr/>
        </p:nvSpPr>
        <p:spPr>
          <a:xfrm>
            <a:off x="1266007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35BE49E-F124-546A-BB1E-67E6A86AE422}"/>
              </a:ext>
            </a:extLst>
          </p:cNvPr>
          <p:cNvSpPr txBox="1"/>
          <p:nvPr/>
        </p:nvSpPr>
        <p:spPr>
          <a:xfrm>
            <a:off x="3218686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8FAFC6-0DED-1BC3-5172-4E9E183F4208}"/>
              </a:ext>
            </a:extLst>
          </p:cNvPr>
          <p:cNvSpPr txBox="1"/>
          <p:nvPr/>
        </p:nvSpPr>
        <p:spPr>
          <a:xfrm>
            <a:off x="5183562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09D0EDC-B9E9-2EE5-1EBE-396759CCD116}"/>
              </a:ext>
            </a:extLst>
          </p:cNvPr>
          <p:cNvSpPr txBox="1"/>
          <p:nvPr/>
        </p:nvSpPr>
        <p:spPr>
          <a:xfrm>
            <a:off x="7142548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463584-6112-EF0E-7BE0-4BB4EBBF9287}"/>
              </a:ext>
            </a:extLst>
          </p:cNvPr>
          <p:cNvSpPr txBox="1"/>
          <p:nvPr/>
        </p:nvSpPr>
        <p:spPr>
          <a:xfrm>
            <a:off x="9095230" y="3374712"/>
            <a:ext cx="517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9A213E2-CD7E-8497-2377-EA6AF4C28452}"/>
              </a:ext>
            </a:extLst>
          </p:cNvPr>
          <p:cNvSpPr txBox="1"/>
          <p:nvPr/>
        </p:nvSpPr>
        <p:spPr>
          <a:xfrm>
            <a:off x="1266007" y="4473855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2594073-3985-610B-FE03-9D7C621154E4}"/>
              </a:ext>
            </a:extLst>
          </p:cNvPr>
          <p:cNvSpPr txBox="1"/>
          <p:nvPr/>
        </p:nvSpPr>
        <p:spPr>
          <a:xfrm>
            <a:off x="3218687" y="4473855"/>
            <a:ext cx="510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A612AE6-CFFF-8621-0F09-1E3DF4F9A284}"/>
              </a:ext>
            </a:extLst>
          </p:cNvPr>
          <p:cNvSpPr txBox="1"/>
          <p:nvPr/>
        </p:nvSpPr>
        <p:spPr>
          <a:xfrm>
            <a:off x="5183562" y="4473855"/>
            <a:ext cx="50531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1E03332-A8A8-D06C-EEF4-EFFA322860CE}"/>
              </a:ext>
            </a:extLst>
          </p:cNvPr>
          <p:cNvSpPr txBox="1"/>
          <p:nvPr/>
        </p:nvSpPr>
        <p:spPr>
          <a:xfrm>
            <a:off x="7142548" y="4473855"/>
            <a:ext cx="505755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5A768FA-A2D3-CF3D-7F42-C5156C105761}"/>
              </a:ext>
            </a:extLst>
          </p:cNvPr>
          <p:cNvSpPr txBox="1"/>
          <p:nvPr/>
        </p:nvSpPr>
        <p:spPr>
          <a:xfrm>
            <a:off x="9095230" y="4473855"/>
            <a:ext cx="517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3562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4">
            <a:extLst>
              <a:ext uri="{FF2B5EF4-FFF2-40B4-BE49-F238E27FC236}">
                <a16:creationId xmlns:a16="http://schemas.microsoft.com/office/drawing/2014/main" id="{ED721D49-FBC1-C1EE-82E5-C29345D257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499189"/>
              </p:ext>
            </p:extLst>
          </p:nvPr>
        </p:nvGraphicFramePr>
        <p:xfrm>
          <a:off x="1199927" y="2245127"/>
          <a:ext cx="9792140" cy="329523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58428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8548626"/>
                  </a:ext>
                </a:extLst>
              </a:tr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1095736"/>
                  </a:ext>
                </a:extLst>
              </a:tr>
            </a:tbl>
          </a:graphicData>
        </a:graphic>
      </p:graphicFrame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875608" y="337020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Let’s open our first box!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3CFC2E-7DF6-4712-3EFA-0BEFEAD35B35}"/>
              </a:ext>
            </a:extLst>
          </p:cNvPr>
          <p:cNvSpPr txBox="1"/>
          <p:nvPr/>
        </p:nvSpPr>
        <p:spPr>
          <a:xfrm>
            <a:off x="1875608" y="1075630"/>
            <a:ext cx="8440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Key Number from India was nine.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 let’s open Box 9!</a:t>
            </a:r>
          </a:p>
        </p:txBody>
      </p:sp>
      <p:pic>
        <p:nvPicPr>
          <p:cNvPr id="36" name="Picture 35" descr="A christmas tree with ornaments and ribbons&#10;&#10;Description automatically generated">
            <a:extLst>
              <a:ext uri="{FF2B5EF4-FFF2-40B4-BE49-F238E27FC236}">
                <a16:creationId xmlns:a16="http://schemas.microsoft.com/office/drawing/2014/main" id="{59154B16-7038-4E4C-21D6-BF7E95462C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2282963"/>
            <a:ext cx="1830762" cy="1029804"/>
          </a:xfrm>
          <a:prstGeom prst="rect">
            <a:avLst/>
          </a:prstGeom>
        </p:spPr>
      </p:pic>
      <p:pic>
        <p:nvPicPr>
          <p:cNvPr id="38" name="Picture 37" descr="A snowman with a hat and scarf&#10;&#10;Description automatically generated">
            <a:extLst>
              <a:ext uri="{FF2B5EF4-FFF2-40B4-BE49-F238E27FC236}">
                <a16:creationId xmlns:a16="http://schemas.microsoft.com/office/drawing/2014/main" id="{E0CA1CB9-FC34-12BC-5724-FB6BEE0A83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2282963"/>
            <a:ext cx="1830763" cy="1029804"/>
          </a:xfrm>
          <a:prstGeom prst="rect">
            <a:avLst/>
          </a:prstGeom>
        </p:spPr>
      </p:pic>
      <p:pic>
        <p:nvPicPr>
          <p:cNvPr id="41" name="Picture 40" descr="A red box with white ribbon and bow&#10;&#10;Description automatically generated">
            <a:extLst>
              <a:ext uri="{FF2B5EF4-FFF2-40B4-BE49-F238E27FC236}">
                <a16:creationId xmlns:a16="http://schemas.microsoft.com/office/drawing/2014/main" id="{DC5896F1-F920-54FD-B140-51A4FACD10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2282963"/>
            <a:ext cx="1830763" cy="1029804"/>
          </a:xfrm>
          <a:prstGeom prst="rect">
            <a:avLst/>
          </a:prstGeom>
        </p:spPr>
      </p:pic>
      <p:pic>
        <p:nvPicPr>
          <p:cNvPr id="43" name="Picture 42" descr="A person in a fairy garment&#10;&#10;Description automatically generated">
            <a:extLst>
              <a:ext uri="{FF2B5EF4-FFF2-40B4-BE49-F238E27FC236}">
                <a16:creationId xmlns:a16="http://schemas.microsoft.com/office/drawing/2014/main" id="{FD94A775-CA19-116F-23B9-412F2629FA3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2282963"/>
            <a:ext cx="1830763" cy="1029804"/>
          </a:xfrm>
          <a:prstGeom prst="rect">
            <a:avLst/>
          </a:prstGeom>
        </p:spPr>
      </p:pic>
      <p:pic>
        <p:nvPicPr>
          <p:cNvPr id="45" name="Picture 44" descr="A turkey with fruits on a platter&#10;&#10;Description automatically generated">
            <a:extLst>
              <a:ext uri="{FF2B5EF4-FFF2-40B4-BE49-F238E27FC236}">
                <a16:creationId xmlns:a16="http://schemas.microsoft.com/office/drawing/2014/main" id="{B1F71F2D-E41F-8664-C80E-A02822BD009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3377844"/>
            <a:ext cx="1830762" cy="1029804"/>
          </a:xfrm>
          <a:prstGeom prst="rect">
            <a:avLst/>
          </a:prstGeom>
        </p:spPr>
      </p:pic>
      <p:pic>
        <p:nvPicPr>
          <p:cNvPr id="47" name="Picture 46" descr="A star shaped light from a string&#10;&#10;Description automatically generated">
            <a:extLst>
              <a:ext uri="{FF2B5EF4-FFF2-40B4-BE49-F238E27FC236}">
                <a16:creationId xmlns:a16="http://schemas.microsoft.com/office/drawing/2014/main" id="{29997852-5315-BA10-2099-95E72CA0BB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3377844"/>
            <a:ext cx="1830762" cy="1029804"/>
          </a:xfrm>
          <a:prstGeom prst="rect">
            <a:avLst/>
          </a:prstGeom>
        </p:spPr>
      </p:pic>
      <p:pic>
        <p:nvPicPr>
          <p:cNvPr id="49" name="Picture 48" descr="A snowflake on a black background&#10;&#10;Description automatically generated">
            <a:extLst>
              <a:ext uri="{FF2B5EF4-FFF2-40B4-BE49-F238E27FC236}">
                <a16:creationId xmlns:a16="http://schemas.microsoft.com/office/drawing/2014/main" id="{E688CB13-6879-5B34-6D35-2D3AED12846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3377844"/>
            <a:ext cx="1830762" cy="1029803"/>
          </a:xfrm>
          <a:prstGeom prst="rect">
            <a:avLst/>
          </a:prstGeom>
        </p:spPr>
      </p:pic>
      <p:pic>
        <p:nvPicPr>
          <p:cNvPr id="51" name="Picture 50" descr="A reindeer with antlers walking in snow&#10;&#10;Description automatically generated">
            <a:extLst>
              <a:ext uri="{FF2B5EF4-FFF2-40B4-BE49-F238E27FC236}">
                <a16:creationId xmlns:a16="http://schemas.microsoft.com/office/drawing/2014/main" id="{73832F87-1A46-9C0C-24E9-DEFC54EB097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3377845"/>
            <a:ext cx="1830762" cy="1029804"/>
          </a:xfrm>
          <a:prstGeom prst="rect">
            <a:avLst/>
          </a:prstGeom>
        </p:spPr>
      </p:pic>
      <p:pic>
        <p:nvPicPr>
          <p:cNvPr id="53" name="Picture 52" descr="A red and blue sleigh with snowman and trees&#10;&#10;Description automatically generated">
            <a:extLst>
              <a:ext uri="{FF2B5EF4-FFF2-40B4-BE49-F238E27FC236}">
                <a16:creationId xmlns:a16="http://schemas.microsoft.com/office/drawing/2014/main" id="{286D3BA1-E30E-F9FF-1F94-D44FEBF2F9B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230" y="3377843"/>
            <a:ext cx="1830761" cy="1029803"/>
          </a:xfrm>
          <a:prstGeom prst="rect">
            <a:avLst/>
          </a:prstGeom>
        </p:spPr>
      </p:pic>
      <p:pic>
        <p:nvPicPr>
          <p:cNvPr id="55" name="Picture 54" descr="A toy elf in a garment&#10;&#10;Description automatically generated">
            <a:extLst>
              <a:ext uri="{FF2B5EF4-FFF2-40B4-BE49-F238E27FC236}">
                <a16:creationId xmlns:a16="http://schemas.microsoft.com/office/drawing/2014/main" id="{FF9E408D-194D-FD22-01FF-4D0A0B97F7E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4472725"/>
            <a:ext cx="1830763" cy="1029804"/>
          </a:xfrm>
          <a:prstGeom prst="rect">
            <a:avLst/>
          </a:prstGeom>
        </p:spPr>
      </p:pic>
      <p:pic>
        <p:nvPicPr>
          <p:cNvPr id="57" name="Picture 56" descr="A person in a garment holding a glass&#10;&#10;Description automatically generated">
            <a:extLst>
              <a:ext uri="{FF2B5EF4-FFF2-40B4-BE49-F238E27FC236}">
                <a16:creationId xmlns:a16="http://schemas.microsoft.com/office/drawing/2014/main" id="{32D0B733-61D4-EB69-5519-50043CD3D75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4472725"/>
            <a:ext cx="1830762" cy="1029804"/>
          </a:xfrm>
          <a:prstGeom prst="rect">
            <a:avLst/>
          </a:prstGeom>
        </p:spPr>
      </p:pic>
      <p:pic>
        <p:nvPicPr>
          <p:cNvPr id="59" name="Picture 58" descr="A pudding with a holly leaf on top&#10;&#10;Description automatically generated">
            <a:extLst>
              <a:ext uri="{FF2B5EF4-FFF2-40B4-BE49-F238E27FC236}">
                <a16:creationId xmlns:a16="http://schemas.microsoft.com/office/drawing/2014/main" id="{2CF31F2E-A400-6685-6082-D26C6B52841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4472725"/>
            <a:ext cx="1830763" cy="1029804"/>
          </a:xfrm>
          <a:prstGeom prst="rect">
            <a:avLst/>
          </a:prstGeom>
        </p:spPr>
      </p:pic>
      <p:pic>
        <p:nvPicPr>
          <p:cNvPr id="61" name="Picture 60" descr="A close up of a plant&#10;&#10;Description automatically generated">
            <a:extLst>
              <a:ext uri="{FF2B5EF4-FFF2-40B4-BE49-F238E27FC236}">
                <a16:creationId xmlns:a16="http://schemas.microsoft.com/office/drawing/2014/main" id="{E8BC10C5-033B-2D97-0472-C31BD2835A1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4472725"/>
            <a:ext cx="1830762" cy="1029804"/>
          </a:xfrm>
          <a:prstGeom prst="rect">
            <a:avLst/>
          </a:prstGeom>
        </p:spPr>
      </p:pic>
      <p:pic>
        <p:nvPicPr>
          <p:cNvPr id="63" name="Picture 62" descr="A bird standing on a branch&#10;&#10;Description automatically generated">
            <a:extLst>
              <a:ext uri="{FF2B5EF4-FFF2-40B4-BE49-F238E27FC236}">
                <a16:creationId xmlns:a16="http://schemas.microsoft.com/office/drawing/2014/main" id="{1C84B3F6-87C6-F079-FF66-43B103F98FA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5230" y="4472724"/>
            <a:ext cx="1830761" cy="1029803"/>
          </a:xfrm>
          <a:prstGeom prst="rect">
            <a:avLst/>
          </a:prstGeom>
        </p:spPr>
      </p:pic>
      <p:pic>
        <p:nvPicPr>
          <p:cNvPr id="65" name="Picture 64" descr="A gold ornament from a tree&#10;&#10;Description automatically generated">
            <a:extLst>
              <a:ext uri="{FF2B5EF4-FFF2-40B4-BE49-F238E27FC236}">
                <a16:creationId xmlns:a16="http://schemas.microsoft.com/office/drawing/2014/main" id="{7705EDC9-793D-8D7D-1AE0-8665C7502E2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230" y="2286095"/>
            <a:ext cx="1830761" cy="1029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11A81-C59E-0E4B-D3F1-22F58EB7B74B}"/>
              </a:ext>
            </a:extLst>
          </p:cNvPr>
          <p:cNvSpPr txBox="1"/>
          <p:nvPr/>
        </p:nvSpPr>
        <p:spPr>
          <a:xfrm>
            <a:off x="1266007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EA6AAF-5E2C-444E-0891-F687D7704BF7}"/>
              </a:ext>
            </a:extLst>
          </p:cNvPr>
          <p:cNvSpPr txBox="1"/>
          <p:nvPr/>
        </p:nvSpPr>
        <p:spPr>
          <a:xfrm>
            <a:off x="3218686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ABE38-7292-6A07-DF28-2F8AE953DEAF}"/>
              </a:ext>
            </a:extLst>
          </p:cNvPr>
          <p:cNvSpPr txBox="1"/>
          <p:nvPr/>
        </p:nvSpPr>
        <p:spPr>
          <a:xfrm>
            <a:off x="5183562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1E005-A475-43E0-DCEC-2E6C6A5A13D3}"/>
              </a:ext>
            </a:extLst>
          </p:cNvPr>
          <p:cNvSpPr txBox="1"/>
          <p:nvPr/>
        </p:nvSpPr>
        <p:spPr>
          <a:xfrm>
            <a:off x="7142548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D18DC-0B4A-89FF-0A3A-9FF11368444F}"/>
              </a:ext>
            </a:extLst>
          </p:cNvPr>
          <p:cNvSpPr txBox="1"/>
          <p:nvPr/>
        </p:nvSpPr>
        <p:spPr>
          <a:xfrm>
            <a:off x="9095230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EA18-075C-89D8-4063-55B38F537EEF}"/>
              </a:ext>
            </a:extLst>
          </p:cNvPr>
          <p:cNvSpPr txBox="1"/>
          <p:nvPr/>
        </p:nvSpPr>
        <p:spPr>
          <a:xfrm>
            <a:off x="1266007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51F77-8F6D-491D-8D74-92C06895900B}"/>
              </a:ext>
            </a:extLst>
          </p:cNvPr>
          <p:cNvSpPr txBox="1"/>
          <p:nvPr/>
        </p:nvSpPr>
        <p:spPr>
          <a:xfrm>
            <a:off x="3218686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8E331-46DF-BD1C-58BD-0D1B45E5B5B1}"/>
              </a:ext>
            </a:extLst>
          </p:cNvPr>
          <p:cNvSpPr txBox="1"/>
          <p:nvPr/>
        </p:nvSpPr>
        <p:spPr>
          <a:xfrm>
            <a:off x="5183562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02490-910D-F50B-8725-67257AE8D2E6}"/>
              </a:ext>
            </a:extLst>
          </p:cNvPr>
          <p:cNvSpPr txBox="1"/>
          <p:nvPr/>
        </p:nvSpPr>
        <p:spPr>
          <a:xfrm>
            <a:off x="7142548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916250-48E3-1E0B-262D-302B38602480}"/>
              </a:ext>
            </a:extLst>
          </p:cNvPr>
          <p:cNvSpPr txBox="1"/>
          <p:nvPr/>
        </p:nvSpPr>
        <p:spPr>
          <a:xfrm>
            <a:off x="9095230" y="3374712"/>
            <a:ext cx="517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845979-F27C-CADA-3CF0-006268B7F1A1}"/>
              </a:ext>
            </a:extLst>
          </p:cNvPr>
          <p:cNvSpPr txBox="1"/>
          <p:nvPr/>
        </p:nvSpPr>
        <p:spPr>
          <a:xfrm>
            <a:off x="1266007" y="4473855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166F1-33E3-0B7C-BB4A-E69B369A3D75}"/>
              </a:ext>
            </a:extLst>
          </p:cNvPr>
          <p:cNvSpPr txBox="1"/>
          <p:nvPr/>
        </p:nvSpPr>
        <p:spPr>
          <a:xfrm>
            <a:off x="3218687" y="4473855"/>
            <a:ext cx="510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7DB1C-8E59-74BF-8F6C-3B0FBEDD3ADB}"/>
              </a:ext>
            </a:extLst>
          </p:cNvPr>
          <p:cNvSpPr txBox="1"/>
          <p:nvPr/>
        </p:nvSpPr>
        <p:spPr>
          <a:xfrm>
            <a:off x="5183562" y="4473855"/>
            <a:ext cx="50531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C48D60-2D98-2987-DAE2-32A10818893B}"/>
              </a:ext>
            </a:extLst>
          </p:cNvPr>
          <p:cNvSpPr txBox="1"/>
          <p:nvPr/>
        </p:nvSpPr>
        <p:spPr>
          <a:xfrm>
            <a:off x="7142548" y="4473855"/>
            <a:ext cx="505755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2DD9B6-92FF-64AC-1B87-B9CA570125AD}"/>
              </a:ext>
            </a:extLst>
          </p:cNvPr>
          <p:cNvSpPr txBox="1"/>
          <p:nvPr/>
        </p:nvSpPr>
        <p:spPr>
          <a:xfrm>
            <a:off x="9095230" y="4473855"/>
            <a:ext cx="517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3CBCD1-7466-AF4F-0427-535D1EDAD531}"/>
              </a:ext>
            </a:extLst>
          </p:cNvPr>
          <p:cNvSpPr/>
          <p:nvPr/>
        </p:nvSpPr>
        <p:spPr>
          <a:xfrm>
            <a:off x="7075363" y="3343142"/>
            <a:ext cx="1952675" cy="1091746"/>
          </a:xfrm>
          <a:prstGeom prst="rect">
            <a:avLst/>
          </a:prstGeom>
          <a:solidFill>
            <a:srgbClr val="FFD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D2C4D711-0DDF-2157-9EE1-B9C895804E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582131"/>
              </p:ext>
            </p:extLst>
          </p:nvPr>
        </p:nvGraphicFramePr>
        <p:xfrm>
          <a:off x="2579005" y="5945268"/>
          <a:ext cx="7033985" cy="55268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5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37E7EFD3-4B37-220A-0573-2C18884E6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554394"/>
              </p:ext>
            </p:extLst>
          </p:nvPr>
        </p:nvGraphicFramePr>
        <p:xfrm>
          <a:off x="1199927" y="2245127"/>
          <a:ext cx="9792140" cy="329523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58428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8548626"/>
                  </a:ext>
                </a:extLst>
              </a:tr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1095736"/>
                  </a:ext>
                </a:extLst>
              </a:tr>
            </a:tbl>
          </a:graphicData>
        </a:graphic>
      </p:graphicFrame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875608" y="337020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H! Let’s put that into our word …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3CFC2E-7DF6-4712-3EFA-0BEFEAD35B35}"/>
              </a:ext>
            </a:extLst>
          </p:cNvPr>
          <p:cNvSpPr txBox="1"/>
          <p:nvPr/>
        </p:nvSpPr>
        <p:spPr>
          <a:xfrm>
            <a:off x="1875608" y="1075630"/>
            <a:ext cx="84407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Box 9, we just need to go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(7 x 4) – (9 x 3) boxes East …</a:t>
            </a:r>
          </a:p>
        </p:txBody>
      </p: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20606492-9324-442A-F04A-A6ADAD168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432421"/>
              </p:ext>
            </p:extLst>
          </p:nvPr>
        </p:nvGraphicFramePr>
        <p:xfrm>
          <a:off x="2579005" y="5957794"/>
          <a:ext cx="7033985" cy="55268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</a:tbl>
          </a:graphicData>
        </a:graphic>
      </p:graphicFrame>
      <p:pic>
        <p:nvPicPr>
          <p:cNvPr id="36" name="Picture 35" descr="A christmas tree with ornaments and ribbons&#10;&#10;Description automatically generated">
            <a:extLst>
              <a:ext uri="{FF2B5EF4-FFF2-40B4-BE49-F238E27FC236}">
                <a16:creationId xmlns:a16="http://schemas.microsoft.com/office/drawing/2014/main" id="{59154B16-7038-4E4C-21D6-BF7E95462C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2282963"/>
            <a:ext cx="1830762" cy="1029804"/>
          </a:xfrm>
          <a:prstGeom prst="rect">
            <a:avLst/>
          </a:prstGeom>
        </p:spPr>
      </p:pic>
      <p:pic>
        <p:nvPicPr>
          <p:cNvPr id="38" name="Picture 37" descr="A snowman with a hat and scarf&#10;&#10;Description automatically generated">
            <a:extLst>
              <a:ext uri="{FF2B5EF4-FFF2-40B4-BE49-F238E27FC236}">
                <a16:creationId xmlns:a16="http://schemas.microsoft.com/office/drawing/2014/main" id="{E0CA1CB9-FC34-12BC-5724-FB6BEE0A83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2282963"/>
            <a:ext cx="1830763" cy="1029804"/>
          </a:xfrm>
          <a:prstGeom prst="rect">
            <a:avLst/>
          </a:prstGeom>
        </p:spPr>
      </p:pic>
      <p:pic>
        <p:nvPicPr>
          <p:cNvPr id="41" name="Picture 40" descr="A red box with white ribbon and bow&#10;&#10;Description automatically generated">
            <a:extLst>
              <a:ext uri="{FF2B5EF4-FFF2-40B4-BE49-F238E27FC236}">
                <a16:creationId xmlns:a16="http://schemas.microsoft.com/office/drawing/2014/main" id="{DC5896F1-F920-54FD-B140-51A4FACD10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2282963"/>
            <a:ext cx="1830763" cy="1029804"/>
          </a:xfrm>
          <a:prstGeom prst="rect">
            <a:avLst/>
          </a:prstGeom>
        </p:spPr>
      </p:pic>
      <p:pic>
        <p:nvPicPr>
          <p:cNvPr id="43" name="Picture 42" descr="A person in a fairy garment&#10;&#10;Description automatically generated">
            <a:extLst>
              <a:ext uri="{FF2B5EF4-FFF2-40B4-BE49-F238E27FC236}">
                <a16:creationId xmlns:a16="http://schemas.microsoft.com/office/drawing/2014/main" id="{FD94A775-CA19-116F-23B9-412F2629FA3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2282963"/>
            <a:ext cx="1830763" cy="1029804"/>
          </a:xfrm>
          <a:prstGeom prst="rect">
            <a:avLst/>
          </a:prstGeom>
        </p:spPr>
      </p:pic>
      <p:pic>
        <p:nvPicPr>
          <p:cNvPr id="45" name="Picture 44" descr="A turkey with fruits on a platter&#10;&#10;Description automatically generated">
            <a:extLst>
              <a:ext uri="{FF2B5EF4-FFF2-40B4-BE49-F238E27FC236}">
                <a16:creationId xmlns:a16="http://schemas.microsoft.com/office/drawing/2014/main" id="{B1F71F2D-E41F-8664-C80E-A02822BD009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3377844"/>
            <a:ext cx="1830762" cy="1029804"/>
          </a:xfrm>
          <a:prstGeom prst="rect">
            <a:avLst/>
          </a:prstGeom>
        </p:spPr>
      </p:pic>
      <p:pic>
        <p:nvPicPr>
          <p:cNvPr id="47" name="Picture 46" descr="A star shaped light from a string&#10;&#10;Description automatically generated">
            <a:extLst>
              <a:ext uri="{FF2B5EF4-FFF2-40B4-BE49-F238E27FC236}">
                <a16:creationId xmlns:a16="http://schemas.microsoft.com/office/drawing/2014/main" id="{29997852-5315-BA10-2099-95E72CA0BB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3377844"/>
            <a:ext cx="1830762" cy="1029804"/>
          </a:xfrm>
          <a:prstGeom prst="rect">
            <a:avLst/>
          </a:prstGeom>
        </p:spPr>
      </p:pic>
      <p:pic>
        <p:nvPicPr>
          <p:cNvPr id="49" name="Picture 48" descr="A snowflake on a black background&#10;&#10;Description automatically generated">
            <a:extLst>
              <a:ext uri="{FF2B5EF4-FFF2-40B4-BE49-F238E27FC236}">
                <a16:creationId xmlns:a16="http://schemas.microsoft.com/office/drawing/2014/main" id="{E688CB13-6879-5B34-6D35-2D3AED12846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3377844"/>
            <a:ext cx="1830762" cy="1029803"/>
          </a:xfrm>
          <a:prstGeom prst="rect">
            <a:avLst/>
          </a:prstGeom>
        </p:spPr>
      </p:pic>
      <p:pic>
        <p:nvPicPr>
          <p:cNvPr id="51" name="Picture 50" descr="A reindeer with antlers walking in snow&#10;&#10;Description automatically generated">
            <a:extLst>
              <a:ext uri="{FF2B5EF4-FFF2-40B4-BE49-F238E27FC236}">
                <a16:creationId xmlns:a16="http://schemas.microsoft.com/office/drawing/2014/main" id="{73832F87-1A46-9C0C-24E9-DEFC54EB097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3377845"/>
            <a:ext cx="1830762" cy="1029804"/>
          </a:xfrm>
          <a:prstGeom prst="rect">
            <a:avLst/>
          </a:prstGeom>
        </p:spPr>
      </p:pic>
      <p:pic>
        <p:nvPicPr>
          <p:cNvPr id="53" name="Picture 52" descr="A red and blue sleigh with snowman and trees&#10;&#10;Description automatically generated">
            <a:extLst>
              <a:ext uri="{FF2B5EF4-FFF2-40B4-BE49-F238E27FC236}">
                <a16:creationId xmlns:a16="http://schemas.microsoft.com/office/drawing/2014/main" id="{286D3BA1-E30E-F9FF-1F94-D44FEBF2F9B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230" y="3377843"/>
            <a:ext cx="1830761" cy="1029803"/>
          </a:xfrm>
          <a:prstGeom prst="rect">
            <a:avLst/>
          </a:prstGeom>
        </p:spPr>
      </p:pic>
      <p:pic>
        <p:nvPicPr>
          <p:cNvPr id="55" name="Picture 54" descr="A toy elf in a garment&#10;&#10;Description automatically generated">
            <a:extLst>
              <a:ext uri="{FF2B5EF4-FFF2-40B4-BE49-F238E27FC236}">
                <a16:creationId xmlns:a16="http://schemas.microsoft.com/office/drawing/2014/main" id="{FF9E408D-194D-FD22-01FF-4D0A0B97F7E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4472725"/>
            <a:ext cx="1830763" cy="1029804"/>
          </a:xfrm>
          <a:prstGeom prst="rect">
            <a:avLst/>
          </a:prstGeom>
        </p:spPr>
      </p:pic>
      <p:pic>
        <p:nvPicPr>
          <p:cNvPr id="57" name="Picture 56" descr="A person in a garment holding a glass&#10;&#10;Description automatically generated">
            <a:extLst>
              <a:ext uri="{FF2B5EF4-FFF2-40B4-BE49-F238E27FC236}">
                <a16:creationId xmlns:a16="http://schemas.microsoft.com/office/drawing/2014/main" id="{32D0B733-61D4-EB69-5519-50043CD3D75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4472725"/>
            <a:ext cx="1830762" cy="1029804"/>
          </a:xfrm>
          <a:prstGeom prst="rect">
            <a:avLst/>
          </a:prstGeom>
        </p:spPr>
      </p:pic>
      <p:pic>
        <p:nvPicPr>
          <p:cNvPr id="59" name="Picture 58" descr="A pudding with a holly leaf on top&#10;&#10;Description automatically generated">
            <a:extLst>
              <a:ext uri="{FF2B5EF4-FFF2-40B4-BE49-F238E27FC236}">
                <a16:creationId xmlns:a16="http://schemas.microsoft.com/office/drawing/2014/main" id="{2CF31F2E-A400-6685-6082-D26C6B52841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4472725"/>
            <a:ext cx="1830763" cy="1029804"/>
          </a:xfrm>
          <a:prstGeom prst="rect">
            <a:avLst/>
          </a:prstGeom>
        </p:spPr>
      </p:pic>
      <p:pic>
        <p:nvPicPr>
          <p:cNvPr id="61" name="Picture 60" descr="A close up of a plant&#10;&#10;Description automatically generated">
            <a:extLst>
              <a:ext uri="{FF2B5EF4-FFF2-40B4-BE49-F238E27FC236}">
                <a16:creationId xmlns:a16="http://schemas.microsoft.com/office/drawing/2014/main" id="{E8BC10C5-033B-2D97-0472-C31BD2835A1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4472725"/>
            <a:ext cx="1830762" cy="1029804"/>
          </a:xfrm>
          <a:prstGeom prst="rect">
            <a:avLst/>
          </a:prstGeom>
        </p:spPr>
      </p:pic>
      <p:pic>
        <p:nvPicPr>
          <p:cNvPr id="63" name="Picture 62" descr="A bird standing on a branch&#10;&#10;Description automatically generated">
            <a:extLst>
              <a:ext uri="{FF2B5EF4-FFF2-40B4-BE49-F238E27FC236}">
                <a16:creationId xmlns:a16="http://schemas.microsoft.com/office/drawing/2014/main" id="{1C84B3F6-87C6-F079-FF66-43B103F98FA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5230" y="4472724"/>
            <a:ext cx="1830761" cy="1029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11A81-C59E-0E4B-D3F1-22F58EB7B74B}"/>
              </a:ext>
            </a:extLst>
          </p:cNvPr>
          <p:cNvSpPr txBox="1"/>
          <p:nvPr/>
        </p:nvSpPr>
        <p:spPr>
          <a:xfrm>
            <a:off x="1266007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EA6AAF-5E2C-444E-0891-F687D7704BF7}"/>
              </a:ext>
            </a:extLst>
          </p:cNvPr>
          <p:cNvSpPr txBox="1"/>
          <p:nvPr/>
        </p:nvSpPr>
        <p:spPr>
          <a:xfrm>
            <a:off x="3218686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ABE38-7292-6A07-DF28-2F8AE953DEAF}"/>
              </a:ext>
            </a:extLst>
          </p:cNvPr>
          <p:cNvSpPr txBox="1"/>
          <p:nvPr/>
        </p:nvSpPr>
        <p:spPr>
          <a:xfrm>
            <a:off x="5183562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1E005-A475-43E0-DCEC-2E6C6A5A13D3}"/>
              </a:ext>
            </a:extLst>
          </p:cNvPr>
          <p:cNvSpPr txBox="1"/>
          <p:nvPr/>
        </p:nvSpPr>
        <p:spPr>
          <a:xfrm>
            <a:off x="7142548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0" name="Picture 19" descr="A gold ornament from a tree&#10;&#10;Description automatically generated">
            <a:extLst>
              <a:ext uri="{FF2B5EF4-FFF2-40B4-BE49-F238E27FC236}">
                <a16:creationId xmlns:a16="http://schemas.microsoft.com/office/drawing/2014/main" id="{6BF685BC-BD8E-34C7-3D1E-D264F58E733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230" y="2286095"/>
            <a:ext cx="1830761" cy="1029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0D18DC-0B4A-89FF-0A3A-9FF11368444F}"/>
              </a:ext>
            </a:extLst>
          </p:cNvPr>
          <p:cNvSpPr txBox="1"/>
          <p:nvPr/>
        </p:nvSpPr>
        <p:spPr>
          <a:xfrm>
            <a:off x="9095230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EA18-075C-89D8-4063-55B38F537EEF}"/>
              </a:ext>
            </a:extLst>
          </p:cNvPr>
          <p:cNvSpPr txBox="1"/>
          <p:nvPr/>
        </p:nvSpPr>
        <p:spPr>
          <a:xfrm>
            <a:off x="1266007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51F77-8F6D-491D-8D74-92C06895900B}"/>
              </a:ext>
            </a:extLst>
          </p:cNvPr>
          <p:cNvSpPr txBox="1"/>
          <p:nvPr/>
        </p:nvSpPr>
        <p:spPr>
          <a:xfrm>
            <a:off x="3218686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8E331-46DF-BD1C-58BD-0D1B45E5B5B1}"/>
              </a:ext>
            </a:extLst>
          </p:cNvPr>
          <p:cNvSpPr txBox="1"/>
          <p:nvPr/>
        </p:nvSpPr>
        <p:spPr>
          <a:xfrm>
            <a:off x="5183562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02490-910D-F50B-8725-67257AE8D2E6}"/>
              </a:ext>
            </a:extLst>
          </p:cNvPr>
          <p:cNvSpPr txBox="1"/>
          <p:nvPr/>
        </p:nvSpPr>
        <p:spPr>
          <a:xfrm>
            <a:off x="7142548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916250-48E3-1E0B-262D-302B38602480}"/>
              </a:ext>
            </a:extLst>
          </p:cNvPr>
          <p:cNvSpPr txBox="1"/>
          <p:nvPr/>
        </p:nvSpPr>
        <p:spPr>
          <a:xfrm>
            <a:off x="9095230" y="3374712"/>
            <a:ext cx="517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845979-F27C-CADA-3CF0-006268B7F1A1}"/>
              </a:ext>
            </a:extLst>
          </p:cNvPr>
          <p:cNvSpPr txBox="1"/>
          <p:nvPr/>
        </p:nvSpPr>
        <p:spPr>
          <a:xfrm>
            <a:off x="1266007" y="4473855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166F1-33E3-0B7C-BB4A-E69B369A3D75}"/>
              </a:ext>
            </a:extLst>
          </p:cNvPr>
          <p:cNvSpPr txBox="1"/>
          <p:nvPr/>
        </p:nvSpPr>
        <p:spPr>
          <a:xfrm>
            <a:off x="3218687" y="4473855"/>
            <a:ext cx="510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7DB1C-8E59-74BF-8F6C-3B0FBEDD3ADB}"/>
              </a:ext>
            </a:extLst>
          </p:cNvPr>
          <p:cNvSpPr txBox="1"/>
          <p:nvPr/>
        </p:nvSpPr>
        <p:spPr>
          <a:xfrm>
            <a:off x="5183562" y="4473855"/>
            <a:ext cx="50531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C48D60-2D98-2987-DAE2-32A10818893B}"/>
              </a:ext>
            </a:extLst>
          </p:cNvPr>
          <p:cNvSpPr txBox="1"/>
          <p:nvPr/>
        </p:nvSpPr>
        <p:spPr>
          <a:xfrm>
            <a:off x="7142548" y="4473855"/>
            <a:ext cx="505755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2DD9B6-92FF-64AC-1B87-B9CA570125AD}"/>
              </a:ext>
            </a:extLst>
          </p:cNvPr>
          <p:cNvSpPr txBox="1"/>
          <p:nvPr/>
        </p:nvSpPr>
        <p:spPr>
          <a:xfrm>
            <a:off x="9095230" y="4473855"/>
            <a:ext cx="517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8D39D-A5A0-E4BE-2535-A6954B26772B}"/>
              </a:ext>
            </a:extLst>
          </p:cNvPr>
          <p:cNvSpPr txBox="1"/>
          <p:nvPr/>
        </p:nvSpPr>
        <p:spPr>
          <a:xfrm>
            <a:off x="2579005" y="5941750"/>
            <a:ext cx="1402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22" name="Picture 21" descr="A purple arrow with dots&#10;&#10;Description automatically generated">
            <a:extLst>
              <a:ext uri="{FF2B5EF4-FFF2-40B4-BE49-F238E27FC236}">
                <a16:creationId xmlns:a16="http://schemas.microsoft.com/office/drawing/2014/main" id="{C38F4DD3-C5B4-56EB-0790-BC669022873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72457" flipH="1">
            <a:off x="332983" y="5417487"/>
            <a:ext cx="1352938" cy="180866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FE0F849-0BA1-83B8-B005-B8EFEEC3CF9E}"/>
              </a:ext>
            </a:extLst>
          </p:cNvPr>
          <p:cNvSpPr/>
          <p:nvPr/>
        </p:nvSpPr>
        <p:spPr>
          <a:xfrm>
            <a:off x="9034272" y="3343139"/>
            <a:ext cx="1952675" cy="1091746"/>
          </a:xfrm>
          <a:prstGeom prst="rect">
            <a:avLst/>
          </a:prstGeom>
          <a:solidFill>
            <a:srgbClr val="FFD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21" grpId="0"/>
      <p:bldP spid="21" grpId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4">
            <a:extLst>
              <a:ext uri="{FF2B5EF4-FFF2-40B4-BE49-F238E27FC236}">
                <a16:creationId xmlns:a16="http://schemas.microsoft.com/office/drawing/2014/main" id="{0343DE02-EB4E-2F32-FF55-C95BE9DE9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55720"/>
              </p:ext>
            </p:extLst>
          </p:nvPr>
        </p:nvGraphicFramePr>
        <p:xfrm>
          <a:off x="1199927" y="2245127"/>
          <a:ext cx="9792140" cy="329523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58428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958428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8548626"/>
                  </a:ext>
                </a:extLst>
              </a:tr>
              <a:tr h="109841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1095736"/>
                  </a:ext>
                </a:extLst>
              </a:tr>
            </a:tbl>
          </a:graphicData>
        </a:graphic>
      </p:graphicFrame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9A2A5C3E-A0A4-DA9C-8EB9-26E8543B26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5" y="0"/>
            <a:ext cx="1433384" cy="138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92A30-25CB-9620-D340-C5FF2F449C64}"/>
              </a:ext>
            </a:extLst>
          </p:cNvPr>
          <p:cNvSpPr txBox="1"/>
          <p:nvPr/>
        </p:nvSpPr>
        <p:spPr>
          <a:xfrm>
            <a:off x="1875608" y="337020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Box 10. Let’s open box 10!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3CFC2E-7DF6-4712-3EFA-0BEFEAD35B35}"/>
              </a:ext>
            </a:extLst>
          </p:cNvPr>
          <p:cNvSpPr txBox="1"/>
          <p:nvPr/>
        </p:nvSpPr>
        <p:spPr>
          <a:xfrm>
            <a:off x="1875608" y="1075630"/>
            <a:ext cx="84407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O! Let’s see how that helps …</a:t>
            </a:r>
          </a:p>
        </p:txBody>
      </p: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20606492-9324-442A-F04A-A6ADAD168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186735"/>
              </p:ext>
            </p:extLst>
          </p:nvPr>
        </p:nvGraphicFramePr>
        <p:xfrm>
          <a:off x="2579005" y="5945268"/>
          <a:ext cx="7033985" cy="55268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06797">
                  <a:extLst>
                    <a:ext uri="{9D8B030D-6E8A-4147-A177-3AD203B41FA5}">
                      <a16:colId xmlns:a16="http://schemas.microsoft.com/office/drawing/2014/main" val="2064138646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262756692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2890647793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63301918"/>
                    </a:ext>
                  </a:extLst>
                </a:gridCol>
                <a:gridCol w="1406797">
                  <a:extLst>
                    <a:ext uri="{9D8B030D-6E8A-4147-A177-3AD203B41FA5}">
                      <a16:colId xmlns:a16="http://schemas.microsoft.com/office/drawing/2014/main" val="1955798225"/>
                    </a:ext>
                  </a:extLst>
                </a:gridCol>
              </a:tblGrid>
              <a:tr h="55268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2629286"/>
                  </a:ext>
                </a:extLst>
              </a:tr>
            </a:tbl>
          </a:graphicData>
        </a:graphic>
      </p:graphicFrame>
      <p:pic>
        <p:nvPicPr>
          <p:cNvPr id="36" name="Picture 35" descr="A christmas tree with ornaments and ribbons&#10;&#10;Description automatically generated">
            <a:extLst>
              <a:ext uri="{FF2B5EF4-FFF2-40B4-BE49-F238E27FC236}">
                <a16:creationId xmlns:a16="http://schemas.microsoft.com/office/drawing/2014/main" id="{59154B16-7038-4E4C-21D6-BF7E95462C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2282963"/>
            <a:ext cx="1830762" cy="1029804"/>
          </a:xfrm>
          <a:prstGeom prst="rect">
            <a:avLst/>
          </a:prstGeom>
        </p:spPr>
      </p:pic>
      <p:pic>
        <p:nvPicPr>
          <p:cNvPr id="38" name="Picture 37" descr="A snowman with a hat and scarf&#10;&#10;Description automatically generated">
            <a:extLst>
              <a:ext uri="{FF2B5EF4-FFF2-40B4-BE49-F238E27FC236}">
                <a16:creationId xmlns:a16="http://schemas.microsoft.com/office/drawing/2014/main" id="{E0CA1CB9-FC34-12BC-5724-FB6BEE0A83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2282963"/>
            <a:ext cx="1830763" cy="1029804"/>
          </a:xfrm>
          <a:prstGeom prst="rect">
            <a:avLst/>
          </a:prstGeom>
        </p:spPr>
      </p:pic>
      <p:pic>
        <p:nvPicPr>
          <p:cNvPr id="41" name="Picture 40" descr="A red box with white ribbon and bow&#10;&#10;Description automatically generated">
            <a:extLst>
              <a:ext uri="{FF2B5EF4-FFF2-40B4-BE49-F238E27FC236}">
                <a16:creationId xmlns:a16="http://schemas.microsoft.com/office/drawing/2014/main" id="{DC5896F1-F920-54FD-B140-51A4FACD10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2282963"/>
            <a:ext cx="1830763" cy="1029804"/>
          </a:xfrm>
          <a:prstGeom prst="rect">
            <a:avLst/>
          </a:prstGeom>
        </p:spPr>
      </p:pic>
      <p:pic>
        <p:nvPicPr>
          <p:cNvPr id="43" name="Picture 42" descr="A person in a fairy garment&#10;&#10;Description automatically generated">
            <a:extLst>
              <a:ext uri="{FF2B5EF4-FFF2-40B4-BE49-F238E27FC236}">
                <a16:creationId xmlns:a16="http://schemas.microsoft.com/office/drawing/2014/main" id="{FD94A775-CA19-116F-23B9-412F2629FA3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2282963"/>
            <a:ext cx="1830763" cy="1029804"/>
          </a:xfrm>
          <a:prstGeom prst="rect">
            <a:avLst/>
          </a:prstGeom>
        </p:spPr>
      </p:pic>
      <p:pic>
        <p:nvPicPr>
          <p:cNvPr id="45" name="Picture 44" descr="A turkey with fruits on a platter&#10;&#10;Description automatically generated">
            <a:extLst>
              <a:ext uri="{FF2B5EF4-FFF2-40B4-BE49-F238E27FC236}">
                <a16:creationId xmlns:a16="http://schemas.microsoft.com/office/drawing/2014/main" id="{B1F71F2D-E41F-8664-C80E-A02822BD009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3377844"/>
            <a:ext cx="1830762" cy="1029804"/>
          </a:xfrm>
          <a:prstGeom prst="rect">
            <a:avLst/>
          </a:prstGeom>
        </p:spPr>
      </p:pic>
      <p:pic>
        <p:nvPicPr>
          <p:cNvPr id="47" name="Picture 46" descr="A star shaped light from a string&#10;&#10;Description automatically generated">
            <a:extLst>
              <a:ext uri="{FF2B5EF4-FFF2-40B4-BE49-F238E27FC236}">
                <a16:creationId xmlns:a16="http://schemas.microsoft.com/office/drawing/2014/main" id="{29997852-5315-BA10-2099-95E72CA0BB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3377844"/>
            <a:ext cx="1830762" cy="1029804"/>
          </a:xfrm>
          <a:prstGeom prst="rect">
            <a:avLst/>
          </a:prstGeom>
        </p:spPr>
      </p:pic>
      <p:pic>
        <p:nvPicPr>
          <p:cNvPr id="49" name="Picture 48" descr="A snowflake on a black background&#10;&#10;Description automatically generated">
            <a:extLst>
              <a:ext uri="{FF2B5EF4-FFF2-40B4-BE49-F238E27FC236}">
                <a16:creationId xmlns:a16="http://schemas.microsoft.com/office/drawing/2014/main" id="{E688CB13-6879-5B34-6D35-2D3AED12846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3377844"/>
            <a:ext cx="1830762" cy="1029803"/>
          </a:xfrm>
          <a:prstGeom prst="rect">
            <a:avLst/>
          </a:prstGeom>
        </p:spPr>
      </p:pic>
      <p:pic>
        <p:nvPicPr>
          <p:cNvPr id="51" name="Picture 50" descr="A reindeer with antlers walking in snow&#10;&#10;Description automatically generated">
            <a:extLst>
              <a:ext uri="{FF2B5EF4-FFF2-40B4-BE49-F238E27FC236}">
                <a16:creationId xmlns:a16="http://schemas.microsoft.com/office/drawing/2014/main" id="{73832F87-1A46-9C0C-24E9-DEFC54EB097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3377845"/>
            <a:ext cx="1830762" cy="1029804"/>
          </a:xfrm>
          <a:prstGeom prst="rect">
            <a:avLst/>
          </a:prstGeom>
        </p:spPr>
      </p:pic>
      <p:pic>
        <p:nvPicPr>
          <p:cNvPr id="55" name="Picture 54" descr="A toy elf in a garment&#10;&#10;Description automatically generated">
            <a:extLst>
              <a:ext uri="{FF2B5EF4-FFF2-40B4-BE49-F238E27FC236}">
                <a16:creationId xmlns:a16="http://schemas.microsoft.com/office/drawing/2014/main" id="{FF9E408D-194D-FD22-01FF-4D0A0B97F7E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007" y="4472725"/>
            <a:ext cx="1830763" cy="1029804"/>
          </a:xfrm>
          <a:prstGeom prst="rect">
            <a:avLst/>
          </a:prstGeom>
        </p:spPr>
      </p:pic>
      <p:pic>
        <p:nvPicPr>
          <p:cNvPr id="57" name="Picture 56" descr="A person in a garment holding a glass&#10;&#10;Description automatically generated">
            <a:extLst>
              <a:ext uri="{FF2B5EF4-FFF2-40B4-BE49-F238E27FC236}">
                <a16:creationId xmlns:a16="http://schemas.microsoft.com/office/drawing/2014/main" id="{32D0B733-61D4-EB69-5519-50043CD3D75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8" y="4472725"/>
            <a:ext cx="1830762" cy="1029804"/>
          </a:xfrm>
          <a:prstGeom prst="rect">
            <a:avLst/>
          </a:prstGeom>
        </p:spPr>
      </p:pic>
      <p:pic>
        <p:nvPicPr>
          <p:cNvPr id="59" name="Picture 58" descr="A pudding with a holly leaf on top&#10;&#10;Description automatically generated">
            <a:extLst>
              <a:ext uri="{FF2B5EF4-FFF2-40B4-BE49-F238E27FC236}">
                <a16:creationId xmlns:a16="http://schemas.microsoft.com/office/drawing/2014/main" id="{2CF31F2E-A400-6685-6082-D26C6B52841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562" y="4472725"/>
            <a:ext cx="1830763" cy="1029804"/>
          </a:xfrm>
          <a:prstGeom prst="rect">
            <a:avLst/>
          </a:prstGeom>
        </p:spPr>
      </p:pic>
      <p:pic>
        <p:nvPicPr>
          <p:cNvPr id="61" name="Picture 60" descr="A close up of a plant&#10;&#10;Description automatically generated">
            <a:extLst>
              <a:ext uri="{FF2B5EF4-FFF2-40B4-BE49-F238E27FC236}">
                <a16:creationId xmlns:a16="http://schemas.microsoft.com/office/drawing/2014/main" id="{E8BC10C5-033B-2D97-0472-C31BD2835A1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550" y="4472725"/>
            <a:ext cx="1830762" cy="1029804"/>
          </a:xfrm>
          <a:prstGeom prst="rect">
            <a:avLst/>
          </a:prstGeom>
        </p:spPr>
      </p:pic>
      <p:pic>
        <p:nvPicPr>
          <p:cNvPr id="63" name="Picture 62" descr="A bird standing on a branch&#10;&#10;Description automatically generated">
            <a:extLst>
              <a:ext uri="{FF2B5EF4-FFF2-40B4-BE49-F238E27FC236}">
                <a16:creationId xmlns:a16="http://schemas.microsoft.com/office/drawing/2014/main" id="{1C84B3F6-87C6-F079-FF66-43B103F98FA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5230" y="4472724"/>
            <a:ext cx="1830761" cy="1029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11A81-C59E-0E4B-D3F1-22F58EB7B74B}"/>
              </a:ext>
            </a:extLst>
          </p:cNvPr>
          <p:cNvSpPr txBox="1"/>
          <p:nvPr/>
        </p:nvSpPr>
        <p:spPr>
          <a:xfrm>
            <a:off x="1266007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EA6AAF-5E2C-444E-0891-F687D7704BF7}"/>
              </a:ext>
            </a:extLst>
          </p:cNvPr>
          <p:cNvSpPr txBox="1"/>
          <p:nvPr/>
        </p:nvSpPr>
        <p:spPr>
          <a:xfrm>
            <a:off x="3218686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ABE38-7292-6A07-DF28-2F8AE953DEAF}"/>
              </a:ext>
            </a:extLst>
          </p:cNvPr>
          <p:cNvSpPr txBox="1"/>
          <p:nvPr/>
        </p:nvSpPr>
        <p:spPr>
          <a:xfrm>
            <a:off x="5183562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1E005-A475-43E0-DCEC-2E6C6A5A13D3}"/>
              </a:ext>
            </a:extLst>
          </p:cNvPr>
          <p:cNvSpPr txBox="1"/>
          <p:nvPr/>
        </p:nvSpPr>
        <p:spPr>
          <a:xfrm>
            <a:off x="7142548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0" name="Picture 19" descr="A gold ornament from a tree&#10;&#10;Description automatically generated">
            <a:extLst>
              <a:ext uri="{FF2B5EF4-FFF2-40B4-BE49-F238E27FC236}">
                <a16:creationId xmlns:a16="http://schemas.microsoft.com/office/drawing/2014/main" id="{6BF685BC-BD8E-34C7-3D1E-D264F58E733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230" y="2286095"/>
            <a:ext cx="1830761" cy="1029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0D18DC-0B4A-89FF-0A3A-9FF11368444F}"/>
              </a:ext>
            </a:extLst>
          </p:cNvPr>
          <p:cNvSpPr txBox="1"/>
          <p:nvPr/>
        </p:nvSpPr>
        <p:spPr>
          <a:xfrm>
            <a:off x="9095230" y="2282963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EA18-075C-89D8-4063-55B38F537EEF}"/>
              </a:ext>
            </a:extLst>
          </p:cNvPr>
          <p:cNvSpPr txBox="1"/>
          <p:nvPr/>
        </p:nvSpPr>
        <p:spPr>
          <a:xfrm>
            <a:off x="1266007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51F77-8F6D-491D-8D74-92C06895900B}"/>
              </a:ext>
            </a:extLst>
          </p:cNvPr>
          <p:cNvSpPr txBox="1"/>
          <p:nvPr/>
        </p:nvSpPr>
        <p:spPr>
          <a:xfrm>
            <a:off x="3218686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8E331-46DF-BD1C-58BD-0D1B45E5B5B1}"/>
              </a:ext>
            </a:extLst>
          </p:cNvPr>
          <p:cNvSpPr txBox="1"/>
          <p:nvPr/>
        </p:nvSpPr>
        <p:spPr>
          <a:xfrm>
            <a:off x="5183562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02490-910D-F50B-8725-67257AE8D2E6}"/>
              </a:ext>
            </a:extLst>
          </p:cNvPr>
          <p:cNvSpPr txBox="1"/>
          <p:nvPr/>
        </p:nvSpPr>
        <p:spPr>
          <a:xfrm>
            <a:off x="7142548" y="3374712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46" name="Picture 45" descr="A red and blue sleigh with snowman and trees&#10;&#10;Description automatically generated">
            <a:extLst>
              <a:ext uri="{FF2B5EF4-FFF2-40B4-BE49-F238E27FC236}">
                <a16:creationId xmlns:a16="http://schemas.microsoft.com/office/drawing/2014/main" id="{915ABDF4-9B59-E130-D097-82BAB361135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230" y="3377843"/>
            <a:ext cx="1830761" cy="10298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916250-48E3-1E0B-262D-302B38602480}"/>
              </a:ext>
            </a:extLst>
          </p:cNvPr>
          <p:cNvSpPr txBox="1"/>
          <p:nvPr/>
        </p:nvSpPr>
        <p:spPr>
          <a:xfrm>
            <a:off x="9095230" y="3374712"/>
            <a:ext cx="517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845979-F27C-CADA-3CF0-006268B7F1A1}"/>
              </a:ext>
            </a:extLst>
          </p:cNvPr>
          <p:cNvSpPr txBox="1"/>
          <p:nvPr/>
        </p:nvSpPr>
        <p:spPr>
          <a:xfrm>
            <a:off x="1266007" y="4473855"/>
            <a:ext cx="45915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166F1-33E3-0B7C-BB4A-E69B369A3D75}"/>
              </a:ext>
            </a:extLst>
          </p:cNvPr>
          <p:cNvSpPr txBox="1"/>
          <p:nvPr/>
        </p:nvSpPr>
        <p:spPr>
          <a:xfrm>
            <a:off x="3218687" y="4473855"/>
            <a:ext cx="510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7DB1C-8E59-74BF-8F6C-3B0FBEDD3ADB}"/>
              </a:ext>
            </a:extLst>
          </p:cNvPr>
          <p:cNvSpPr txBox="1"/>
          <p:nvPr/>
        </p:nvSpPr>
        <p:spPr>
          <a:xfrm>
            <a:off x="5183562" y="4473855"/>
            <a:ext cx="50531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C48D60-2D98-2987-DAE2-32A10818893B}"/>
              </a:ext>
            </a:extLst>
          </p:cNvPr>
          <p:cNvSpPr txBox="1"/>
          <p:nvPr/>
        </p:nvSpPr>
        <p:spPr>
          <a:xfrm>
            <a:off x="7142548" y="4473855"/>
            <a:ext cx="505755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2DD9B6-92FF-64AC-1B87-B9CA570125AD}"/>
              </a:ext>
            </a:extLst>
          </p:cNvPr>
          <p:cNvSpPr txBox="1"/>
          <p:nvPr/>
        </p:nvSpPr>
        <p:spPr>
          <a:xfrm>
            <a:off x="9095230" y="4473855"/>
            <a:ext cx="51776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8D39D-A5A0-E4BE-2535-A6954B26772B}"/>
              </a:ext>
            </a:extLst>
          </p:cNvPr>
          <p:cNvSpPr txBox="1"/>
          <p:nvPr/>
        </p:nvSpPr>
        <p:spPr>
          <a:xfrm>
            <a:off x="2579005" y="5929224"/>
            <a:ext cx="1402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22" name="Picture 21" descr="A purple arrow with dots&#10;&#10;Description automatically generated">
            <a:extLst>
              <a:ext uri="{FF2B5EF4-FFF2-40B4-BE49-F238E27FC236}">
                <a16:creationId xmlns:a16="http://schemas.microsoft.com/office/drawing/2014/main" id="{C38F4DD3-C5B4-56EB-0790-BC669022873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72457" flipH="1">
            <a:off x="332983" y="5417487"/>
            <a:ext cx="1352938" cy="18086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A7917C-B2A9-BAB0-8FC7-8080214D0637}"/>
              </a:ext>
            </a:extLst>
          </p:cNvPr>
          <p:cNvSpPr txBox="1"/>
          <p:nvPr/>
        </p:nvSpPr>
        <p:spPr>
          <a:xfrm>
            <a:off x="4010975" y="5929224"/>
            <a:ext cx="1402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DF41974-2C76-E1ED-6289-B99171FED2F4}"/>
              </a:ext>
            </a:extLst>
          </p:cNvPr>
          <p:cNvSpPr/>
          <p:nvPr/>
        </p:nvSpPr>
        <p:spPr>
          <a:xfrm>
            <a:off x="9034272" y="3329350"/>
            <a:ext cx="1952675" cy="1091746"/>
          </a:xfrm>
          <a:prstGeom prst="rect">
            <a:avLst/>
          </a:prstGeom>
          <a:solidFill>
            <a:srgbClr val="FFD4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9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19" grpId="0"/>
      <p:bldP spid="19" grpId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ristmas-Cracker-Closing-Film-All-Year-groups-No-Opening-Title Smaller">
            <a:hlinkClick r:id="" action="ppaction://media"/>
            <a:extLst>
              <a:ext uri="{FF2B5EF4-FFF2-40B4-BE49-F238E27FC236}">
                <a16:creationId xmlns:a16="http://schemas.microsoft.com/office/drawing/2014/main" id="{DC4F9BDA-9C03-EE12-DEE2-E81FC3DC3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" y="0"/>
            <a:ext cx="12192274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ED252-50A0-4221-B93F-8656CCA2B982}"/>
              </a:ext>
            </a:extLst>
          </p:cNvPr>
          <p:cNvSpPr txBox="1"/>
          <p:nvPr/>
        </p:nvSpPr>
        <p:spPr>
          <a:xfrm rot="19665220">
            <a:off x="8501970" y="4138574"/>
            <a:ext cx="738005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30360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4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0F5AFA8-C506-A868-2240-FED02929F4A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6 Example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find some examples of the slides from one of the Y3 challenges.</a:t>
            </a:r>
          </a:p>
        </p:txBody>
      </p:sp>
    </p:spTree>
    <p:extLst>
      <p:ext uri="{BB962C8B-B14F-4D97-AF65-F5344CB8AC3E}">
        <p14:creationId xmlns:p14="http://schemas.microsoft.com/office/powerpoint/2010/main" val="2249984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813348" y="1856934"/>
            <a:ext cx="5218110" cy="2664823"/>
          </a:xfrm>
          <a:prstGeom prst="wedgeEllipseCallout">
            <a:avLst>
              <a:gd name="adj1" fmla="val -75649"/>
              <a:gd name="adj2" fmla="val -174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Bonjour!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ell.m4a">
            <a:hlinkClick r:id="" action="ppaction://media"/>
            <a:extLst>
              <a:ext uri="{FF2B5EF4-FFF2-40B4-BE49-F238E27FC236}">
                <a16:creationId xmlns:a16="http://schemas.microsoft.com/office/drawing/2014/main" id="{988D5C05-59F6-649A-3190-631248A7F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89447" y="5496859"/>
            <a:ext cx="812800" cy="812800"/>
          </a:xfrm>
          <a:prstGeom prst="rect">
            <a:avLst/>
          </a:prstGeom>
        </p:spPr>
      </p:pic>
      <p:pic>
        <p:nvPicPr>
          <p:cNvPr id="3" name="Escape India">
            <a:hlinkClick r:id="" action="ppaction://media"/>
            <a:extLst>
              <a:ext uri="{FF2B5EF4-FFF2-40B4-BE49-F238E27FC236}">
                <a16:creationId xmlns:a16="http://schemas.microsoft.com/office/drawing/2014/main" id="{D7144D29-F0AD-0AD8-DB98-7D139E0A58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263" y="-2554067"/>
            <a:ext cx="812800" cy="812800"/>
          </a:xfrm>
          <a:prstGeom prst="rect">
            <a:avLst/>
          </a:prstGeom>
        </p:spPr>
      </p:pic>
      <p:pic>
        <p:nvPicPr>
          <p:cNvPr id="5" name="Christmas Crackers EYFS 5">
            <a:hlinkClick r:id="" action="ppaction://media"/>
            <a:extLst>
              <a:ext uri="{FF2B5EF4-FFF2-40B4-BE49-F238E27FC236}">
                <a16:creationId xmlns:a16="http://schemas.microsoft.com/office/drawing/2014/main" id="{56712B17-F4F6-D987-38E1-F05B5909E51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4412.68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93281" y="-25540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38650"/>
      </p:ext>
    </p:extLst>
  </p:cSld>
  <p:clrMapOvr>
    <a:masterClrMapping/>
  </p:clrMapOvr>
  <p:transition spd="slow">
    <p:circle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41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374906" y="1561512"/>
            <a:ext cx="5755026" cy="3390315"/>
          </a:xfrm>
          <a:prstGeom prst="wedgeEllipseCallout">
            <a:avLst>
              <a:gd name="adj1" fmla="val -66091"/>
              <a:gd name="adj2" fmla="val -227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Look! I’m in France now – by the Eiffel Tower!</a:t>
            </a:r>
          </a:p>
        </p:txBody>
      </p:sp>
      <p:pic>
        <p:nvPicPr>
          <p:cNvPr id="2" name="Christmas Crackers EYFS 5_1">
            <a:hlinkClick r:id="" action="ppaction://media"/>
            <a:extLst>
              <a:ext uri="{FF2B5EF4-FFF2-40B4-BE49-F238E27FC236}">
                <a16:creationId xmlns:a16="http://schemas.microsoft.com/office/drawing/2014/main" id="{D63F6E59-0B81-954E-CED1-4EADBD96D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200" y="-7510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206694" y="1195754"/>
            <a:ext cx="6387473" cy="3619437"/>
          </a:xfrm>
          <a:prstGeom prst="wedgeEllipseCallout">
            <a:avLst>
              <a:gd name="adj1" fmla="val -63813"/>
              <a:gd name="adj2" fmla="val -60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one more code to go – and then I’ll hopefully be back at the North Pole in time for Christmas!</a:t>
            </a:r>
          </a:p>
        </p:txBody>
      </p:sp>
      <p:pic>
        <p:nvPicPr>
          <p:cNvPr id="2" name="Christmas Crackers EYFS 5_2">
            <a:hlinkClick r:id="" action="ppaction://media"/>
            <a:extLst>
              <a:ext uri="{FF2B5EF4-FFF2-40B4-BE49-F238E27FC236}">
                <a16:creationId xmlns:a16="http://schemas.microsoft.com/office/drawing/2014/main" id="{8022F85D-92A9-8022-2D3A-CD1DE7E5D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5513" y="-10042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206694" y="1195754"/>
            <a:ext cx="7203398" cy="3619437"/>
          </a:xfrm>
          <a:prstGeom prst="wedgeEllipseCallout">
            <a:avLst>
              <a:gd name="adj1" fmla="val -63813"/>
              <a:gd name="adj2" fmla="val -60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I was in India, you worked out the fifth word of the message for me. Can you remember what it was?</a:t>
            </a:r>
          </a:p>
        </p:txBody>
      </p:sp>
      <p:pic>
        <p:nvPicPr>
          <p:cNvPr id="2" name="Output 1-2">
            <a:hlinkClick r:id="" action="ppaction://media"/>
            <a:extLst>
              <a:ext uri="{FF2B5EF4-FFF2-40B4-BE49-F238E27FC236}">
                <a16:creationId xmlns:a16="http://schemas.microsoft.com/office/drawing/2014/main" id="{7CBC417E-D922-7CE6-1C94-C7AB2F1B5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1338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7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04294EC4-970C-5265-CDA9-DD1F384D941D}"/>
              </a:ext>
            </a:extLst>
          </p:cNvPr>
          <p:cNvSpPr/>
          <p:nvPr/>
        </p:nvSpPr>
        <p:spPr>
          <a:xfrm>
            <a:off x="3657601" y="1039660"/>
            <a:ext cx="7903028" cy="4342238"/>
          </a:xfrm>
          <a:prstGeom prst="wedgeRoundRectCallout">
            <a:avLst>
              <a:gd name="adj1" fmla="val -69713"/>
              <a:gd name="adj2" fmla="val -27762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224F3-8737-CF5E-D0EB-401D47D39BB2}"/>
              </a:ext>
            </a:extLst>
          </p:cNvPr>
          <p:cNvSpPr txBox="1"/>
          <p:nvPr/>
        </p:nvSpPr>
        <p:spPr>
          <a:xfrm>
            <a:off x="3958762" y="1248159"/>
            <a:ext cx="72395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HAPPY!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means that, so far, we’ve got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Yuletide, Season, Greetings and Happy …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 it’s time to find out what the final word is!</a:t>
            </a:r>
          </a:p>
          <a:p>
            <a:endParaRPr lang="en-US" b="1" dirty="0"/>
          </a:p>
        </p:txBody>
      </p:sp>
      <p:pic>
        <p:nvPicPr>
          <p:cNvPr id="4" name="Output 1-2_2">
            <a:hlinkClick r:id="" action="ppaction://media"/>
            <a:extLst>
              <a:ext uri="{FF2B5EF4-FFF2-40B4-BE49-F238E27FC236}">
                <a16:creationId xmlns:a16="http://schemas.microsoft.com/office/drawing/2014/main" id="{B5088976-1AC7-4B47-0505-80DD23863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403" y="-2528186"/>
            <a:ext cx="812800" cy="812800"/>
          </a:xfrm>
          <a:prstGeom prst="rect">
            <a:avLst/>
          </a:prstGeom>
        </p:spPr>
      </p:pic>
      <p:pic>
        <p:nvPicPr>
          <p:cNvPr id="5" name="Output 1-2_3">
            <a:hlinkClick r:id="" action="ppaction://media"/>
            <a:extLst>
              <a:ext uri="{FF2B5EF4-FFF2-40B4-BE49-F238E27FC236}">
                <a16:creationId xmlns:a16="http://schemas.microsoft.com/office/drawing/2014/main" id="{358741B5-3752-0178-0F84-4E0DB04720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32002" y="-2591981"/>
            <a:ext cx="812800" cy="812800"/>
          </a:xfrm>
          <a:prstGeom prst="rect">
            <a:avLst/>
          </a:prstGeom>
        </p:spPr>
      </p:pic>
      <p:pic>
        <p:nvPicPr>
          <p:cNvPr id="6" name="Output 1-2_4">
            <a:hlinkClick r:id="" action="ppaction://media"/>
            <a:extLst>
              <a:ext uri="{FF2B5EF4-FFF2-40B4-BE49-F238E27FC236}">
                <a16:creationId xmlns:a16="http://schemas.microsoft.com/office/drawing/2014/main" id="{7867FBDE-A4E5-C2DF-27A7-2068E18682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57601" y="-2594344"/>
            <a:ext cx="812800" cy="812800"/>
          </a:xfrm>
          <a:prstGeom prst="rect">
            <a:avLst/>
          </a:prstGeom>
        </p:spPr>
      </p:pic>
      <p:pic>
        <p:nvPicPr>
          <p:cNvPr id="7" name="Output 1-2_5">
            <a:hlinkClick r:id="" action="ppaction://media"/>
            <a:extLst>
              <a:ext uri="{FF2B5EF4-FFF2-40B4-BE49-F238E27FC236}">
                <a16:creationId xmlns:a16="http://schemas.microsoft.com/office/drawing/2014/main" id="{D17CF621-29CC-3562-41CB-2E9D250F792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83200" y="-25943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7B5FD7-D8C7-1F6C-3166-E0822FC76777}"/>
              </a:ext>
            </a:extLst>
          </p:cNvPr>
          <p:cNvSpPr/>
          <p:nvPr/>
        </p:nvSpPr>
        <p:spPr>
          <a:xfrm>
            <a:off x="3727196" y="1800832"/>
            <a:ext cx="6575671" cy="3256336"/>
          </a:xfrm>
          <a:prstGeom prst="wedgeEllipseCallout">
            <a:avLst>
              <a:gd name="adj1" fmla="val -70591"/>
              <a:gd name="adj2" fmla="val -176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find out what sort of code we need to crack this time …</a:t>
            </a:r>
          </a:p>
        </p:txBody>
      </p:sp>
      <p:pic>
        <p:nvPicPr>
          <p:cNvPr id="2" name="Christmas Crackers EYFS 5_8">
            <a:hlinkClick r:id="" action="ppaction://media"/>
            <a:extLst>
              <a:ext uri="{FF2B5EF4-FFF2-40B4-BE49-F238E27FC236}">
                <a16:creationId xmlns:a16="http://schemas.microsoft.com/office/drawing/2014/main" id="{69E21B0C-162E-C988-8892-E1D2BFCD8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7510" y="-13068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8BD557FE-A1F8-1E18-4F93-F7BD83446F0D}"/>
              </a:ext>
            </a:extLst>
          </p:cNvPr>
          <p:cNvSpPr/>
          <p:nvPr/>
        </p:nvSpPr>
        <p:spPr>
          <a:xfrm>
            <a:off x="1856936" y="1280160"/>
            <a:ext cx="7416689" cy="2370406"/>
          </a:xfrm>
          <a:prstGeom prst="wedgeEllipseCallout">
            <a:avLst>
              <a:gd name="adj1" fmla="val 57091"/>
              <a:gd name="adj2" fmla="val -139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Positional!</a:t>
            </a:r>
          </a:p>
        </p:txBody>
      </p:sp>
      <p:pic>
        <p:nvPicPr>
          <p:cNvPr id="3" name="Bell.m4a">
            <a:hlinkClick r:id="" action="ppaction://media"/>
            <a:extLst>
              <a:ext uri="{FF2B5EF4-FFF2-40B4-BE49-F238E27FC236}">
                <a16:creationId xmlns:a16="http://schemas.microsoft.com/office/drawing/2014/main" id="{577A523E-FAB6-9765-6E1B-E9AAC710F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9447" y="5496859"/>
            <a:ext cx="812800" cy="812800"/>
          </a:xfrm>
          <a:prstGeom prst="rect">
            <a:avLst/>
          </a:prstGeom>
        </p:spPr>
      </p:pic>
      <p:pic>
        <p:nvPicPr>
          <p:cNvPr id="4" name="Christmas Crackers EYFS 5_9">
            <a:hlinkClick r:id="" action="ppaction://media"/>
            <a:extLst>
              <a:ext uri="{FF2B5EF4-FFF2-40B4-BE49-F238E27FC236}">
                <a16:creationId xmlns:a16="http://schemas.microsoft.com/office/drawing/2014/main" id="{D7F714AA-DE7E-C09A-63B8-76C5EAC382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21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ssolve/>
        <p:sndAc>
          <p:stSnd>
            <p:snd r:embed="rId6" name="drumroll.wav"/>
          </p:stSnd>
        </p:sndAc>
      </p:transition>
    </mc:Choice>
    <mc:Fallback xmlns="">
      <p:transition spd="slow">
        <p:dissolve/>
        <p:sndAc>
          <p:stSnd>
            <p:snd r:embed="rId9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60634C35A21846AE72B074901C7F74" ma:contentTypeVersion="19" ma:contentTypeDescription="Create a new document." ma:contentTypeScope="" ma:versionID="a6559d112d77c8de50bf29397e367e44">
  <xsd:schema xmlns:xsd="http://www.w3.org/2001/XMLSchema" xmlns:xs="http://www.w3.org/2001/XMLSchema" xmlns:p="http://schemas.microsoft.com/office/2006/metadata/properties" xmlns:ns2="d5238c4e-6ec6-4c3a-a285-8a53e5b0a424" xmlns:ns3="01158650-7088-4898-82d2-79eafc2f77e1" targetNamespace="http://schemas.microsoft.com/office/2006/metadata/properties" ma:root="true" ma:fieldsID="ee3e750cda3c8949053837b5a296c717" ns2:_="" ns3:_="">
    <xsd:import namespace="d5238c4e-6ec6-4c3a-a285-8a53e5b0a424"/>
    <xsd:import namespace="01158650-7088-4898-82d2-79eafc2f7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238c4e-6ec6-4c3a-a285-8a53e5b0a4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47a3a45-e447-43ad-ad8e-0a73f9c482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158650-7088-4898-82d2-79eafc2f77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1bf2115-568a-43fa-b2c2-b8da1d5abdca}" ma:internalName="TaxCatchAll" ma:showField="CatchAllData" ma:web="01158650-7088-4898-82d2-79eafc2f77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693E34-2227-4E2C-A7EB-D5B46F2CA8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F220EF-1935-4E2D-BCCD-BD8812FB78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238c4e-6ec6-4c3a-a285-8a53e5b0a424"/>
    <ds:schemaRef ds:uri="01158650-7088-4898-82d2-79eafc2f77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5834</TotalTime>
  <Words>363</Words>
  <Application>Microsoft Macintosh PowerPoint</Application>
  <PresentationFormat>Widescreen</PresentationFormat>
  <Paragraphs>152</Paragraphs>
  <Slides>15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Rowan Dyer</dc:creator>
  <cp:lastModifiedBy>Jenny Liggins</cp:lastModifiedBy>
  <cp:revision>51</cp:revision>
  <dcterms:created xsi:type="dcterms:W3CDTF">2023-07-20T12:47:57Z</dcterms:created>
  <dcterms:modified xsi:type="dcterms:W3CDTF">2023-12-04T10:52:41Z</dcterms:modified>
</cp:coreProperties>
</file>