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7" r:id="rId5"/>
    <p:sldId id="373" r:id="rId6"/>
    <p:sldId id="281" r:id="rId7"/>
    <p:sldId id="286" r:id="rId8"/>
    <p:sldId id="287" r:id="rId9"/>
    <p:sldId id="348" r:id="rId10"/>
    <p:sldId id="290" r:id="rId11"/>
    <p:sldId id="261" r:id="rId12"/>
    <p:sldId id="338" r:id="rId13"/>
    <p:sldId id="340" r:id="rId14"/>
    <p:sldId id="349" r:id="rId15"/>
    <p:sldId id="372" r:id="rId16"/>
    <p:sldId id="35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48FF"/>
    <a:srgbClr val="00C3B1"/>
    <a:srgbClr val="FFD400"/>
    <a:srgbClr val="F67875"/>
    <a:srgbClr val="3553C2"/>
    <a:srgbClr val="56B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179"/>
    <p:restoredTop sz="96327"/>
  </p:normalViewPr>
  <p:slideViewPr>
    <p:cSldViewPr snapToGrid="0">
      <p:cViewPr varScale="1">
        <p:scale>
          <a:sx n="116" d="100"/>
          <a:sy n="116" d="100"/>
        </p:scale>
        <p:origin x="216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428A-CD7F-5612-C6EB-BFF719C63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021B3F-D167-7FC2-1C8D-B2EBFC0442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48AC5-682F-9A45-AB65-25CF0820B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DA6F8-DC9C-A37F-556B-974F1B109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59405-7672-71C0-809E-2FCFEC48A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9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8C7B5-7E1B-B36D-B736-D90C9FD78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B93707-277E-7657-E71B-B5262DF5C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B529A-18F8-A731-3E5C-AF2024DD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9EE1D-C3EF-2791-7BE6-F248052EE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E7ACD-49A7-85E5-0D1F-6C2046A91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62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049015-12DA-DC58-4761-BC048D6BE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EA3C01-F6DC-4BDA-838F-194DA1DDD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282C1-9BB8-B538-E204-A59C60E3E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6987A-8C41-5224-7D34-F8F1529CB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A63EA-0A7F-CA74-E21E-180126CC4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8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A8B31-536E-6187-8810-C4F397650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06644-AA10-6791-536B-FC2127E7F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7DB84-C22A-D931-16BA-29CCA79B7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45606-7B06-5E57-EFDB-3F660E8B7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D537A-7445-2F4F-85FD-AB26BFBF0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03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9A648-D3CE-61CD-4703-D83CD0E2A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55565-A117-786B-6E45-5FDF673DC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36177-3FEB-D1F9-20B4-105B5FB0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B366D-2B00-B8FD-D23F-2A7710F54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82DC8-BB08-9CC0-2099-48D89B8B8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54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8C002-C928-210A-CB1E-8ECBEA30A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BF9EE-EF02-A113-C40F-F214171A0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2CA37C-FFCA-2D26-203D-16973E195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87B6-52DB-0A2A-1897-456A00F1B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09A11-A834-0FC6-6C83-0D412BB5C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E2755E-D362-D2E0-2267-C6ABABE27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5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D984C-5E6F-70C5-0671-4D3AE6F8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69524-B66D-FB50-0423-3F38B6B1F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67E63-27B6-C2B0-7CD1-C666BBEA85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D87773-7EDF-A32D-9576-41B001AE10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9F20C-75E0-8114-D24D-A76C79C6BC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898870-D4AD-A83C-2724-5B95BFDCF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01BB91-8796-26F2-A625-40C4FCDC2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CF64A-F317-29CC-5952-1B0B41DC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30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E1DF4-E052-DF1A-E6AB-E9C5828A8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84645-076E-D18F-42C0-AFAB76E25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D114A-8709-082A-05FF-8A97175DC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C28B-35ED-BE01-1AB1-BE77A591E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01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73DA2C-B906-CAFF-C7DC-F05A8283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58ED1-8B3A-572A-55B8-2FCFCFFDA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4E559-F342-6396-C2AF-B607CA87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7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F6C76-5988-8962-C72E-7177C6A6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0B1D6-9E94-727C-18E0-F07DFD7A2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B5C135-F8EC-6792-7936-96BA48B53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C55E90-F3F2-23F3-2FEF-CE1B651D6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662BD-A2EC-A3FE-3C85-EC6F7438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B0E0A-F249-FF0C-4764-A588D3461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74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A4D46-902B-2F20-268F-32396D61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62408E-8004-CD19-8DA9-42CD8D7FD5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A45F7-F9E0-D313-F582-002CA4181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4CA7C-915D-5A84-CB7E-C8D5E193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E7ACC-1E0C-D129-53C4-3C0C41A8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A56CD-E94E-61B3-F6A6-A98530FD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8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F21083-8528-D330-2764-625A377BE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FA5B0-2CCC-E34B-BA0C-40C646DE3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68D27-9C3E-5A57-3518-E7C7735F6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509E5-A018-116A-2257-51CA01456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595C0-09FD-F3FF-EBDE-D820760D8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F06A51-6282-393E-16C2-919229E74F17}"/>
              </a:ext>
            </a:extLst>
          </p:cNvPr>
          <p:cNvSpPr txBox="1"/>
          <p:nvPr userDrawn="1"/>
        </p:nvSpPr>
        <p:spPr>
          <a:xfrm rot="19665220">
            <a:off x="8501970" y="4138574"/>
            <a:ext cx="738005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92186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3.png"/><Relationship Id="rId4" Type="http://schemas.openxmlformats.org/officeDocument/2006/relationships/audio" Target="../media/media3.wav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4.png"/><Relationship Id="rId5" Type="http://schemas.microsoft.com/office/2007/relationships/media" Target="../media/media9.mp3"/><Relationship Id="rId1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1.xml"/><Relationship Id="rId4" Type="http://schemas.microsoft.com/office/2007/relationships/media" Target="../media/media12.mp3"/><Relationship Id="rId9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4.mp3"/><Relationship Id="rId7" Type="http://schemas.openxmlformats.org/officeDocument/2006/relationships/image" Target="../media/image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p3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black background with white snowflakes&#10;&#10;Description automatically generated">
            <a:extLst>
              <a:ext uri="{FF2B5EF4-FFF2-40B4-BE49-F238E27FC236}">
                <a16:creationId xmlns:a16="http://schemas.microsoft.com/office/drawing/2014/main" id="{EBF1B2B8-4872-A7EA-EB18-F2D4E41C8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0718" y="1282"/>
            <a:ext cx="6856718" cy="6856718"/>
          </a:xfrm>
          <a:prstGeom prst="rect">
            <a:avLst/>
          </a:prstGeom>
        </p:spPr>
      </p:pic>
      <p:pic>
        <p:nvPicPr>
          <p:cNvPr id="8" name="Picture 7" descr="A black background with white snowflakes&#10;&#10;Description automatically generated">
            <a:extLst>
              <a:ext uri="{FF2B5EF4-FFF2-40B4-BE49-F238E27FC236}">
                <a16:creationId xmlns:a16="http://schemas.microsoft.com/office/drawing/2014/main" id="{AA6F332C-DE44-8037-DC15-BC16E1668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0"/>
            <a:ext cx="6856718" cy="6856718"/>
          </a:xfrm>
          <a:prstGeom prst="rect">
            <a:avLst/>
          </a:prstGeom>
        </p:spPr>
      </p:pic>
      <p:pic>
        <p:nvPicPr>
          <p:cNvPr id="2" name="christmas-music-magical-fairy-tale-for-children-kids-125101 (1).mp3">
            <a:hlinkClick r:id="" action="ppaction://media"/>
            <a:extLst>
              <a:ext uri="{FF2B5EF4-FFF2-40B4-BE49-F238E27FC236}">
                <a16:creationId xmlns:a16="http://schemas.microsoft.com/office/drawing/2014/main" id="{877FDCFF-8738-81DA-A551-5D4CB6493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703" y="58049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3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9A2A5C3E-A0A4-DA9C-8EB9-26E8543B26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8243" b="79820"/>
          <a:stretch/>
        </p:blipFill>
        <p:spPr>
          <a:xfrm>
            <a:off x="-1525" y="0"/>
            <a:ext cx="1433384" cy="1383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992A30-25CB-9620-D340-C5FF2F449C64}"/>
              </a:ext>
            </a:extLst>
          </p:cNvPr>
          <p:cNvSpPr txBox="1"/>
          <p:nvPr/>
        </p:nvSpPr>
        <p:spPr>
          <a:xfrm>
            <a:off x="1861713" y="827086"/>
            <a:ext cx="844078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 this code, some of the letters of the alphabet are given numbers …</a:t>
            </a:r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C0BD899B-7341-03AE-0CF5-2DE52FD1C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583805"/>
              </p:ext>
            </p:extLst>
          </p:nvPr>
        </p:nvGraphicFramePr>
        <p:xfrm>
          <a:off x="1875608" y="2317654"/>
          <a:ext cx="8440782" cy="110537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06797">
                  <a:extLst>
                    <a:ext uri="{9D8B030D-6E8A-4147-A177-3AD203B41FA5}">
                      <a16:colId xmlns:a16="http://schemas.microsoft.com/office/drawing/2014/main" val="2064138646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262756692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890647793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63301918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1955798225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555668000"/>
                    </a:ext>
                  </a:extLst>
                </a:gridCol>
              </a:tblGrid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29286"/>
                  </a:ext>
                </a:extLst>
              </a:tr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8588542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2B824D02-1562-1D62-70F9-1F412ECDAE07}"/>
              </a:ext>
            </a:extLst>
          </p:cNvPr>
          <p:cNvSpPr txBox="1"/>
          <p:nvPr/>
        </p:nvSpPr>
        <p:spPr>
          <a:xfrm>
            <a:off x="1875608" y="233305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273D71-E26F-26D9-A8FD-5717CB8AB09B}"/>
              </a:ext>
            </a:extLst>
          </p:cNvPr>
          <p:cNvSpPr txBox="1"/>
          <p:nvPr/>
        </p:nvSpPr>
        <p:spPr>
          <a:xfrm>
            <a:off x="3277774" y="233305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906B27-DC2C-E462-268D-97888BBD97FF}"/>
              </a:ext>
            </a:extLst>
          </p:cNvPr>
          <p:cNvSpPr txBox="1"/>
          <p:nvPr/>
        </p:nvSpPr>
        <p:spPr>
          <a:xfrm>
            <a:off x="4679940" y="233305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67FB6A-D671-6B66-3B9A-21074A6F8CA2}"/>
              </a:ext>
            </a:extLst>
          </p:cNvPr>
          <p:cNvSpPr txBox="1"/>
          <p:nvPr/>
        </p:nvSpPr>
        <p:spPr>
          <a:xfrm>
            <a:off x="8907277" y="233305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1B0E2-A09C-06C7-41BE-417DB7844643}"/>
              </a:ext>
            </a:extLst>
          </p:cNvPr>
          <p:cNvSpPr txBox="1"/>
          <p:nvPr/>
        </p:nvSpPr>
        <p:spPr>
          <a:xfrm>
            <a:off x="7498165" y="233305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D1CEA3-867C-3AAE-C10F-7F0686D0074E}"/>
              </a:ext>
            </a:extLst>
          </p:cNvPr>
          <p:cNvSpPr txBox="1"/>
          <p:nvPr/>
        </p:nvSpPr>
        <p:spPr>
          <a:xfrm>
            <a:off x="6113913" y="233305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6C614C-3DE4-3D4B-4DBF-C295CA01C719}"/>
              </a:ext>
            </a:extLst>
          </p:cNvPr>
          <p:cNvSpPr txBox="1"/>
          <p:nvPr/>
        </p:nvSpPr>
        <p:spPr>
          <a:xfrm>
            <a:off x="1875608" y="2878043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2651C4-0B39-995D-E08E-88C92B058E01}"/>
              </a:ext>
            </a:extLst>
          </p:cNvPr>
          <p:cNvSpPr txBox="1"/>
          <p:nvPr/>
        </p:nvSpPr>
        <p:spPr>
          <a:xfrm>
            <a:off x="3277774" y="2878043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3C2833-50B4-8F81-EDBE-EA55243CB0EC}"/>
              </a:ext>
            </a:extLst>
          </p:cNvPr>
          <p:cNvSpPr txBox="1"/>
          <p:nvPr/>
        </p:nvSpPr>
        <p:spPr>
          <a:xfrm>
            <a:off x="4679940" y="2878043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37DC78-F552-F5B6-AA34-5E83CB662EE3}"/>
              </a:ext>
            </a:extLst>
          </p:cNvPr>
          <p:cNvSpPr txBox="1"/>
          <p:nvPr/>
        </p:nvSpPr>
        <p:spPr>
          <a:xfrm>
            <a:off x="6082106" y="2878043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751795-771C-9599-695B-B488DCBAC9F7}"/>
              </a:ext>
            </a:extLst>
          </p:cNvPr>
          <p:cNvSpPr txBox="1"/>
          <p:nvPr/>
        </p:nvSpPr>
        <p:spPr>
          <a:xfrm>
            <a:off x="7498165" y="2878043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CB7948-EEB8-0866-5654-0CCC52180642}"/>
              </a:ext>
            </a:extLst>
          </p:cNvPr>
          <p:cNvSpPr txBox="1"/>
          <p:nvPr/>
        </p:nvSpPr>
        <p:spPr>
          <a:xfrm>
            <a:off x="8900331" y="2878043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6941FB24-D55A-AB8D-3DE0-778687577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474649"/>
              </p:ext>
            </p:extLst>
          </p:nvPr>
        </p:nvGraphicFramePr>
        <p:xfrm>
          <a:off x="2565113" y="5478225"/>
          <a:ext cx="7033985" cy="55268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06797">
                  <a:extLst>
                    <a:ext uri="{9D8B030D-6E8A-4147-A177-3AD203B41FA5}">
                      <a16:colId xmlns:a16="http://schemas.microsoft.com/office/drawing/2014/main" val="2064138646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262756692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890647793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63301918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1955798225"/>
                    </a:ext>
                  </a:extLst>
                </a:gridCol>
              </a:tblGrid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29286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B03CFC2E-7DF6-4712-3EFA-0BEFEAD35B35}"/>
              </a:ext>
            </a:extLst>
          </p:cNvPr>
          <p:cNvSpPr txBox="1"/>
          <p:nvPr/>
        </p:nvSpPr>
        <p:spPr>
          <a:xfrm>
            <a:off x="1875608" y="3973575"/>
            <a:ext cx="844078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We brought the first number from China, don’t forget – nine.</a:t>
            </a:r>
          </a:p>
        </p:txBody>
      </p:sp>
    </p:spTree>
    <p:extLst>
      <p:ext uri="{BB962C8B-B14F-4D97-AF65-F5344CB8AC3E}">
        <p14:creationId xmlns:p14="http://schemas.microsoft.com/office/powerpoint/2010/main" val="343562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9A2A5C3E-A0A4-DA9C-8EB9-26E8543B26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8243" b="79820"/>
          <a:stretch/>
        </p:blipFill>
        <p:spPr>
          <a:xfrm>
            <a:off x="-1525" y="0"/>
            <a:ext cx="1433384" cy="1383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992A30-25CB-9620-D340-C5FF2F449C64}"/>
              </a:ext>
            </a:extLst>
          </p:cNvPr>
          <p:cNvSpPr txBox="1"/>
          <p:nvPr/>
        </p:nvSpPr>
        <p:spPr>
          <a:xfrm>
            <a:off x="1861713" y="827086"/>
            <a:ext cx="84407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 what do you think our first letter is?</a:t>
            </a:r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C0BD899B-7341-03AE-0CF5-2DE52FD1C04C}"/>
              </a:ext>
            </a:extLst>
          </p:cNvPr>
          <p:cNvGraphicFramePr>
            <a:graphicFrameLocks noGrp="1"/>
          </p:cNvGraphicFramePr>
          <p:nvPr/>
        </p:nvGraphicFramePr>
        <p:xfrm>
          <a:off x="1875608" y="2317654"/>
          <a:ext cx="8440782" cy="110537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06797">
                  <a:extLst>
                    <a:ext uri="{9D8B030D-6E8A-4147-A177-3AD203B41FA5}">
                      <a16:colId xmlns:a16="http://schemas.microsoft.com/office/drawing/2014/main" val="2064138646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262756692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890647793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63301918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1955798225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555668000"/>
                    </a:ext>
                  </a:extLst>
                </a:gridCol>
              </a:tblGrid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29286"/>
                  </a:ext>
                </a:extLst>
              </a:tr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8588542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2B824D02-1562-1D62-70F9-1F412ECDAE07}"/>
              </a:ext>
            </a:extLst>
          </p:cNvPr>
          <p:cNvSpPr txBox="1"/>
          <p:nvPr/>
        </p:nvSpPr>
        <p:spPr>
          <a:xfrm>
            <a:off x="1875608" y="233305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273D71-E26F-26D9-A8FD-5717CB8AB09B}"/>
              </a:ext>
            </a:extLst>
          </p:cNvPr>
          <p:cNvSpPr txBox="1"/>
          <p:nvPr/>
        </p:nvSpPr>
        <p:spPr>
          <a:xfrm>
            <a:off x="3277774" y="233305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906B27-DC2C-E462-268D-97888BBD97FF}"/>
              </a:ext>
            </a:extLst>
          </p:cNvPr>
          <p:cNvSpPr txBox="1"/>
          <p:nvPr/>
        </p:nvSpPr>
        <p:spPr>
          <a:xfrm>
            <a:off x="4679940" y="233305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67FB6A-D671-6B66-3B9A-21074A6F8CA2}"/>
              </a:ext>
            </a:extLst>
          </p:cNvPr>
          <p:cNvSpPr txBox="1"/>
          <p:nvPr/>
        </p:nvSpPr>
        <p:spPr>
          <a:xfrm>
            <a:off x="6082106" y="233305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1B0E2-A09C-06C7-41BE-417DB7844643}"/>
              </a:ext>
            </a:extLst>
          </p:cNvPr>
          <p:cNvSpPr txBox="1"/>
          <p:nvPr/>
        </p:nvSpPr>
        <p:spPr>
          <a:xfrm>
            <a:off x="7498165" y="233305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D1CEA3-867C-3AAE-C10F-7F0686D0074E}"/>
              </a:ext>
            </a:extLst>
          </p:cNvPr>
          <p:cNvSpPr txBox="1"/>
          <p:nvPr/>
        </p:nvSpPr>
        <p:spPr>
          <a:xfrm>
            <a:off x="8900331" y="233305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6C614C-3DE4-3D4B-4DBF-C295CA01C719}"/>
              </a:ext>
            </a:extLst>
          </p:cNvPr>
          <p:cNvSpPr txBox="1"/>
          <p:nvPr/>
        </p:nvSpPr>
        <p:spPr>
          <a:xfrm>
            <a:off x="1875608" y="2878043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2651C4-0B39-995D-E08E-88C92B058E01}"/>
              </a:ext>
            </a:extLst>
          </p:cNvPr>
          <p:cNvSpPr txBox="1"/>
          <p:nvPr/>
        </p:nvSpPr>
        <p:spPr>
          <a:xfrm>
            <a:off x="3277774" y="2878043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3C2833-50B4-8F81-EDBE-EA55243CB0EC}"/>
              </a:ext>
            </a:extLst>
          </p:cNvPr>
          <p:cNvSpPr txBox="1"/>
          <p:nvPr/>
        </p:nvSpPr>
        <p:spPr>
          <a:xfrm>
            <a:off x="4679940" y="2878043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37DC78-F552-F5B6-AA34-5E83CB662EE3}"/>
              </a:ext>
            </a:extLst>
          </p:cNvPr>
          <p:cNvSpPr txBox="1"/>
          <p:nvPr/>
        </p:nvSpPr>
        <p:spPr>
          <a:xfrm>
            <a:off x="6082106" y="2878043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751795-771C-9599-695B-B488DCBAC9F7}"/>
              </a:ext>
            </a:extLst>
          </p:cNvPr>
          <p:cNvSpPr txBox="1"/>
          <p:nvPr/>
        </p:nvSpPr>
        <p:spPr>
          <a:xfrm>
            <a:off x="7498165" y="2878043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CB7948-EEB8-0866-5654-0CCC52180642}"/>
              </a:ext>
            </a:extLst>
          </p:cNvPr>
          <p:cNvSpPr txBox="1"/>
          <p:nvPr/>
        </p:nvSpPr>
        <p:spPr>
          <a:xfrm>
            <a:off x="8900331" y="2878043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6941FB24-D55A-AB8D-3DE0-778687577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588558"/>
              </p:ext>
            </p:extLst>
          </p:nvPr>
        </p:nvGraphicFramePr>
        <p:xfrm>
          <a:off x="2565113" y="5478225"/>
          <a:ext cx="7033985" cy="55268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06797">
                  <a:extLst>
                    <a:ext uri="{9D8B030D-6E8A-4147-A177-3AD203B41FA5}">
                      <a16:colId xmlns:a16="http://schemas.microsoft.com/office/drawing/2014/main" val="2064138646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262756692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890647793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63301918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1955798225"/>
                    </a:ext>
                  </a:extLst>
                </a:gridCol>
              </a:tblGrid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29286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B03CFC2E-7DF6-4712-3EFA-0BEFEAD35B35}"/>
              </a:ext>
            </a:extLst>
          </p:cNvPr>
          <p:cNvSpPr txBox="1"/>
          <p:nvPr/>
        </p:nvSpPr>
        <p:spPr>
          <a:xfrm>
            <a:off x="1875608" y="3973575"/>
            <a:ext cx="844078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 find out what the rest of the letters are, we’re going to have to look at some shapes 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F35CFD-B369-9703-F263-0E8D74C80FF6}"/>
              </a:ext>
            </a:extLst>
          </p:cNvPr>
          <p:cNvSpPr/>
          <p:nvPr/>
        </p:nvSpPr>
        <p:spPr>
          <a:xfrm>
            <a:off x="1882555" y="2331736"/>
            <a:ext cx="1388272" cy="1068208"/>
          </a:xfrm>
          <a:prstGeom prst="rect">
            <a:avLst/>
          </a:prstGeom>
          <a:solidFill>
            <a:srgbClr val="7448FF">
              <a:alpha val="5029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407186-CBA0-3898-DBB8-435C2FFBA835}"/>
              </a:ext>
            </a:extLst>
          </p:cNvPr>
          <p:cNvSpPr txBox="1"/>
          <p:nvPr/>
        </p:nvSpPr>
        <p:spPr>
          <a:xfrm>
            <a:off x="1861712" y="1579411"/>
            <a:ext cx="84407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C51367-645B-68B0-3EFC-2F73B273C052}"/>
              </a:ext>
            </a:extLst>
          </p:cNvPr>
          <p:cNvSpPr txBox="1"/>
          <p:nvPr/>
        </p:nvSpPr>
        <p:spPr>
          <a:xfrm>
            <a:off x="2565113" y="5478225"/>
            <a:ext cx="1402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pic>
        <p:nvPicPr>
          <p:cNvPr id="20" name="Picture 19" descr="A purple arrow with dots&#10;&#10;Description automatically generated">
            <a:extLst>
              <a:ext uri="{FF2B5EF4-FFF2-40B4-BE49-F238E27FC236}">
                <a16:creationId xmlns:a16="http://schemas.microsoft.com/office/drawing/2014/main" id="{FD73B036-252E-C594-C401-6E027785E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872457" flipH="1">
            <a:off x="800753" y="4682108"/>
            <a:ext cx="1352938" cy="180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6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16" grpId="0" animBg="1"/>
      <p:bldP spid="17" grpId="0" animBg="1"/>
      <p:bldP spid="18" grpId="0"/>
      <p:bldP spid="1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9A2A5C3E-A0A4-DA9C-8EB9-26E8543B26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8243" b="79820"/>
          <a:stretch/>
        </p:blipFill>
        <p:spPr>
          <a:xfrm>
            <a:off x="-1525" y="0"/>
            <a:ext cx="1433384" cy="1383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992A30-25CB-9620-D340-C5FF2F449C64}"/>
              </a:ext>
            </a:extLst>
          </p:cNvPr>
          <p:cNvSpPr txBox="1"/>
          <p:nvPr/>
        </p:nvSpPr>
        <p:spPr>
          <a:xfrm>
            <a:off x="1367769" y="511193"/>
            <a:ext cx="65352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are the shapes in the blue box?</a:t>
            </a:r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C0BD899B-7341-03AE-0CF5-2DE52FD1C04C}"/>
              </a:ext>
            </a:extLst>
          </p:cNvPr>
          <p:cNvGraphicFramePr>
            <a:graphicFrameLocks noGrp="1"/>
          </p:cNvGraphicFramePr>
          <p:nvPr/>
        </p:nvGraphicFramePr>
        <p:xfrm>
          <a:off x="1861712" y="4371536"/>
          <a:ext cx="8440782" cy="110537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06797">
                  <a:extLst>
                    <a:ext uri="{9D8B030D-6E8A-4147-A177-3AD203B41FA5}">
                      <a16:colId xmlns:a16="http://schemas.microsoft.com/office/drawing/2014/main" val="2064138646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262756692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890647793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63301918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1955798225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555668000"/>
                    </a:ext>
                  </a:extLst>
                </a:gridCol>
              </a:tblGrid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29286"/>
                  </a:ext>
                </a:extLst>
              </a:tr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8588542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2B824D02-1562-1D62-70F9-1F412ECDAE07}"/>
              </a:ext>
            </a:extLst>
          </p:cNvPr>
          <p:cNvSpPr txBox="1"/>
          <p:nvPr/>
        </p:nvSpPr>
        <p:spPr>
          <a:xfrm>
            <a:off x="1861712" y="4386937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273D71-E26F-26D9-A8FD-5717CB8AB09B}"/>
              </a:ext>
            </a:extLst>
          </p:cNvPr>
          <p:cNvSpPr txBox="1"/>
          <p:nvPr/>
        </p:nvSpPr>
        <p:spPr>
          <a:xfrm>
            <a:off x="3263878" y="4386937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906B27-DC2C-E462-268D-97888BBD97FF}"/>
              </a:ext>
            </a:extLst>
          </p:cNvPr>
          <p:cNvSpPr txBox="1"/>
          <p:nvPr/>
        </p:nvSpPr>
        <p:spPr>
          <a:xfrm>
            <a:off x="4666044" y="4386937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67FB6A-D671-6B66-3B9A-21074A6F8CA2}"/>
              </a:ext>
            </a:extLst>
          </p:cNvPr>
          <p:cNvSpPr txBox="1"/>
          <p:nvPr/>
        </p:nvSpPr>
        <p:spPr>
          <a:xfrm>
            <a:off x="6068210" y="4386937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1B0E2-A09C-06C7-41BE-417DB7844643}"/>
              </a:ext>
            </a:extLst>
          </p:cNvPr>
          <p:cNvSpPr txBox="1"/>
          <p:nvPr/>
        </p:nvSpPr>
        <p:spPr>
          <a:xfrm>
            <a:off x="7484269" y="4386937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D1CEA3-867C-3AAE-C10F-7F0686D0074E}"/>
              </a:ext>
            </a:extLst>
          </p:cNvPr>
          <p:cNvSpPr txBox="1"/>
          <p:nvPr/>
        </p:nvSpPr>
        <p:spPr>
          <a:xfrm>
            <a:off x="8886435" y="4386937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6C614C-3DE4-3D4B-4DBF-C295CA01C719}"/>
              </a:ext>
            </a:extLst>
          </p:cNvPr>
          <p:cNvSpPr txBox="1"/>
          <p:nvPr/>
        </p:nvSpPr>
        <p:spPr>
          <a:xfrm>
            <a:off x="1861712" y="493192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2651C4-0B39-995D-E08E-88C92B058E01}"/>
              </a:ext>
            </a:extLst>
          </p:cNvPr>
          <p:cNvSpPr txBox="1"/>
          <p:nvPr/>
        </p:nvSpPr>
        <p:spPr>
          <a:xfrm>
            <a:off x="3263878" y="493192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3C2833-50B4-8F81-EDBE-EA55243CB0EC}"/>
              </a:ext>
            </a:extLst>
          </p:cNvPr>
          <p:cNvSpPr txBox="1"/>
          <p:nvPr/>
        </p:nvSpPr>
        <p:spPr>
          <a:xfrm>
            <a:off x="4666044" y="493192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37DC78-F552-F5B6-AA34-5E83CB662EE3}"/>
              </a:ext>
            </a:extLst>
          </p:cNvPr>
          <p:cNvSpPr txBox="1"/>
          <p:nvPr/>
        </p:nvSpPr>
        <p:spPr>
          <a:xfrm>
            <a:off x="6068210" y="493192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751795-771C-9599-695B-B488DCBAC9F7}"/>
              </a:ext>
            </a:extLst>
          </p:cNvPr>
          <p:cNvSpPr txBox="1"/>
          <p:nvPr/>
        </p:nvSpPr>
        <p:spPr>
          <a:xfrm>
            <a:off x="7484269" y="493192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CB7948-EEB8-0866-5654-0CCC52180642}"/>
              </a:ext>
            </a:extLst>
          </p:cNvPr>
          <p:cNvSpPr txBox="1"/>
          <p:nvPr/>
        </p:nvSpPr>
        <p:spPr>
          <a:xfrm>
            <a:off x="8886435" y="493192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6941FB24-D55A-AB8D-3DE0-778687577B5B}"/>
              </a:ext>
            </a:extLst>
          </p:cNvPr>
          <p:cNvGraphicFramePr>
            <a:graphicFrameLocks noGrp="1"/>
          </p:cNvGraphicFramePr>
          <p:nvPr/>
        </p:nvGraphicFramePr>
        <p:xfrm>
          <a:off x="2565113" y="5829917"/>
          <a:ext cx="7033985" cy="55268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06797">
                  <a:extLst>
                    <a:ext uri="{9D8B030D-6E8A-4147-A177-3AD203B41FA5}">
                      <a16:colId xmlns:a16="http://schemas.microsoft.com/office/drawing/2014/main" val="2064138646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262756692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890647793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63301918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1955798225"/>
                    </a:ext>
                  </a:extLst>
                </a:gridCol>
              </a:tblGrid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29286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2C51367-645B-68B0-3EFC-2F73B273C052}"/>
              </a:ext>
            </a:extLst>
          </p:cNvPr>
          <p:cNvSpPr txBox="1"/>
          <p:nvPr/>
        </p:nvSpPr>
        <p:spPr>
          <a:xfrm>
            <a:off x="2565113" y="5829917"/>
            <a:ext cx="1402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BA1C96-3E28-8553-D55B-AF00E9487C87}"/>
              </a:ext>
            </a:extLst>
          </p:cNvPr>
          <p:cNvSpPr/>
          <p:nvPr/>
        </p:nvSpPr>
        <p:spPr>
          <a:xfrm>
            <a:off x="1367769" y="1405725"/>
            <a:ext cx="3046443" cy="26128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580E2E-0F87-1002-6F02-3AE86E795AA1}"/>
              </a:ext>
            </a:extLst>
          </p:cNvPr>
          <p:cNvSpPr/>
          <p:nvPr/>
        </p:nvSpPr>
        <p:spPr>
          <a:xfrm>
            <a:off x="5203110" y="1405725"/>
            <a:ext cx="3046443" cy="2612808"/>
          </a:xfrm>
          <a:prstGeom prst="rect">
            <a:avLst/>
          </a:prstGeom>
          <a:solidFill>
            <a:srgbClr val="FFD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D6F15F-D97B-5CAF-39B7-868D760DC392}"/>
              </a:ext>
            </a:extLst>
          </p:cNvPr>
          <p:cNvSpPr/>
          <p:nvPr/>
        </p:nvSpPr>
        <p:spPr>
          <a:xfrm>
            <a:off x="9038451" y="1898403"/>
            <a:ext cx="1629807" cy="162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A purple arrow with dots&#10;&#10;Description automatically generated">
            <a:extLst>
              <a:ext uri="{FF2B5EF4-FFF2-40B4-BE49-F238E27FC236}">
                <a16:creationId xmlns:a16="http://schemas.microsoft.com/office/drawing/2014/main" id="{1B0D9932-D106-32EE-A24D-B661E5525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872457" flipH="1">
            <a:off x="800753" y="5118207"/>
            <a:ext cx="1352938" cy="180866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C6DD9C7-9362-CB8A-0CCF-106CDCBF0BC6}"/>
              </a:ext>
            </a:extLst>
          </p:cNvPr>
          <p:cNvSpPr txBox="1"/>
          <p:nvPr/>
        </p:nvSpPr>
        <p:spPr>
          <a:xfrm>
            <a:off x="4437033" y="2204296"/>
            <a:ext cx="743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341C31-54A1-93BC-656D-CE418E831D8C}"/>
              </a:ext>
            </a:extLst>
          </p:cNvPr>
          <p:cNvSpPr txBox="1"/>
          <p:nvPr/>
        </p:nvSpPr>
        <p:spPr>
          <a:xfrm>
            <a:off x="8249553" y="2204296"/>
            <a:ext cx="743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EF1CF1-10FE-390B-54E8-E58173BD484F}"/>
              </a:ext>
            </a:extLst>
          </p:cNvPr>
          <p:cNvSpPr txBox="1"/>
          <p:nvPr/>
        </p:nvSpPr>
        <p:spPr>
          <a:xfrm>
            <a:off x="8024204" y="511193"/>
            <a:ext cx="264405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Triangles</a:t>
            </a: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166D3E45-CFF3-68A8-2D63-CB51C991042E}"/>
              </a:ext>
            </a:extLst>
          </p:cNvPr>
          <p:cNvSpPr/>
          <p:nvPr/>
        </p:nvSpPr>
        <p:spPr>
          <a:xfrm>
            <a:off x="3006281" y="2316661"/>
            <a:ext cx="1175488" cy="117548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6F1652-C1EC-4B0B-DCE3-5FC118F26809}"/>
              </a:ext>
            </a:extLst>
          </p:cNvPr>
          <p:cNvSpPr/>
          <p:nvPr/>
        </p:nvSpPr>
        <p:spPr>
          <a:xfrm>
            <a:off x="5722034" y="1724403"/>
            <a:ext cx="1984332" cy="198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F93FC92D-FCA9-0E4F-A2B8-F7B2E05A0E0D}"/>
              </a:ext>
            </a:extLst>
          </p:cNvPr>
          <p:cNvSpPr/>
          <p:nvPr/>
        </p:nvSpPr>
        <p:spPr>
          <a:xfrm flipV="1">
            <a:off x="2303246" y="1724403"/>
            <a:ext cx="1175488" cy="117548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3CCB9EF7-1358-6459-D707-D8B6842A6F81}"/>
              </a:ext>
            </a:extLst>
          </p:cNvPr>
          <p:cNvSpPr/>
          <p:nvPr/>
        </p:nvSpPr>
        <p:spPr>
          <a:xfrm>
            <a:off x="1607445" y="2316661"/>
            <a:ext cx="1175488" cy="117548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8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400"/>
                            </p:stCondLst>
                            <p:childTnLst>
                              <p:par>
                                <p:cTn id="6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00"/>
                            </p:stCondLst>
                            <p:childTnLst>
                              <p:par>
                                <p:cTn id="6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400"/>
                            </p:stCondLst>
                            <p:childTnLst>
                              <p:par>
                                <p:cTn id="7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23" grpId="0" animBg="1"/>
      <p:bldP spid="27" grpId="0"/>
      <p:bldP spid="28" grpId="0"/>
      <p:bldP spid="31" grpId="0" animBg="1"/>
      <p:bldP spid="16" grpId="0" animBg="1"/>
      <p:bldP spid="16" grpId="1" animBg="1"/>
      <p:bldP spid="17" grpId="0" animBg="1"/>
      <p:bldP spid="24" grpId="0" animBg="1"/>
      <p:bldP spid="24" grpId="1" animBg="1"/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9A2A5C3E-A0A4-DA9C-8EB9-26E8543B26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243" b="79820"/>
          <a:stretch/>
        </p:blipFill>
        <p:spPr>
          <a:xfrm>
            <a:off x="-1525" y="0"/>
            <a:ext cx="1433384" cy="1383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992A30-25CB-9620-D340-C5FF2F449C64}"/>
              </a:ext>
            </a:extLst>
          </p:cNvPr>
          <p:cNvSpPr txBox="1"/>
          <p:nvPr/>
        </p:nvSpPr>
        <p:spPr>
          <a:xfrm>
            <a:off x="1367769" y="511193"/>
            <a:ext cx="61287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many sides do they have?</a:t>
            </a: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6941FB24-D55A-AB8D-3DE0-778687577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168931"/>
              </p:ext>
            </p:extLst>
          </p:nvPr>
        </p:nvGraphicFramePr>
        <p:xfrm>
          <a:off x="2565113" y="5829917"/>
          <a:ext cx="7033985" cy="55268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06797">
                  <a:extLst>
                    <a:ext uri="{9D8B030D-6E8A-4147-A177-3AD203B41FA5}">
                      <a16:colId xmlns:a16="http://schemas.microsoft.com/office/drawing/2014/main" val="2064138646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262756692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890647793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63301918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1955798225"/>
                    </a:ext>
                  </a:extLst>
                </a:gridCol>
              </a:tblGrid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29286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2C51367-645B-68B0-3EFC-2F73B273C052}"/>
              </a:ext>
            </a:extLst>
          </p:cNvPr>
          <p:cNvSpPr txBox="1"/>
          <p:nvPr/>
        </p:nvSpPr>
        <p:spPr>
          <a:xfrm>
            <a:off x="2565113" y="5829917"/>
            <a:ext cx="1402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BA1C96-3E28-8553-D55B-AF00E9487C87}"/>
              </a:ext>
            </a:extLst>
          </p:cNvPr>
          <p:cNvSpPr/>
          <p:nvPr/>
        </p:nvSpPr>
        <p:spPr>
          <a:xfrm>
            <a:off x="1367769" y="1405725"/>
            <a:ext cx="3046443" cy="26128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580E2E-0F87-1002-6F02-3AE86E795AA1}"/>
              </a:ext>
            </a:extLst>
          </p:cNvPr>
          <p:cNvSpPr/>
          <p:nvPr/>
        </p:nvSpPr>
        <p:spPr>
          <a:xfrm>
            <a:off x="5203110" y="1405725"/>
            <a:ext cx="3046443" cy="2612808"/>
          </a:xfrm>
          <a:prstGeom prst="rect">
            <a:avLst/>
          </a:prstGeom>
          <a:solidFill>
            <a:srgbClr val="FFD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D6F15F-D97B-5CAF-39B7-868D760DC392}"/>
              </a:ext>
            </a:extLst>
          </p:cNvPr>
          <p:cNvSpPr/>
          <p:nvPr/>
        </p:nvSpPr>
        <p:spPr>
          <a:xfrm>
            <a:off x="9038451" y="1898403"/>
            <a:ext cx="1629807" cy="162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A purple arrow with dots&#10;&#10;Description automatically generated">
            <a:extLst>
              <a:ext uri="{FF2B5EF4-FFF2-40B4-BE49-F238E27FC236}">
                <a16:creationId xmlns:a16="http://schemas.microsoft.com/office/drawing/2014/main" id="{1B0D9932-D106-32EE-A24D-B661E5525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72457" flipH="1">
            <a:off x="800753" y="5118207"/>
            <a:ext cx="1352938" cy="180866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C6DD9C7-9362-CB8A-0CCF-106CDCBF0BC6}"/>
              </a:ext>
            </a:extLst>
          </p:cNvPr>
          <p:cNvSpPr txBox="1"/>
          <p:nvPr/>
        </p:nvSpPr>
        <p:spPr>
          <a:xfrm>
            <a:off x="4437033" y="2204296"/>
            <a:ext cx="743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341C31-54A1-93BC-656D-CE418E831D8C}"/>
              </a:ext>
            </a:extLst>
          </p:cNvPr>
          <p:cNvSpPr txBox="1"/>
          <p:nvPr/>
        </p:nvSpPr>
        <p:spPr>
          <a:xfrm>
            <a:off x="8249553" y="2204296"/>
            <a:ext cx="743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EF1CF1-10FE-390B-54E8-E58173BD484F}"/>
              </a:ext>
            </a:extLst>
          </p:cNvPr>
          <p:cNvSpPr txBox="1"/>
          <p:nvPr/>
        </p:nvSpPr>
        <p:spPr>
          <a:xfrm>
            <a:off x="8024204" y="511193"/>
            <a:ext cx="264405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BA2EE0-7ACB-8550-1243-9E24A7C4836A}"/>
              </a:ext>
            </a:extLst>
          </p:cNvPr>
          <p:cNvSpPr txBox="1"/>
          <p:nvPr/>
        </p:nvSpPr>
        <p:spPr>
          <a:xfrm>
            <a:off x="3852842" y="3481291"/>
            <a:ext cx="55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aphicFrame>
        <p:nvGraphicFramePr>
          <p:cNvPr id="60" name="Table 4">
            <a:extLst>
              <a:ext uri="{FF2B5EF4-FFF2-40B4-BE49-F238E27FC236}">
                <a16:creationId xmlns:a16="http://schemas.microsoft.com/office/drawing/2014/main" id="{DF06AA83-1E88-4DEE-4436-2F8A562A2FC0}"/>
              </a:ext>
            </a:extLst>
          </p:cNvPr>
          <p:cNvGraphicFramePr>
            <a:graphicFrameLocks noGrp="1"/>
          </p:cNvGraphicFramePr>
          <p:nvPr/>
        </p:nvGraphicFramePr>
        <p:xfrm>
          <a:off x="1861712" y="4371536"/>
          <a:ext cx="8440782" cy="110537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06797">
                  <a:extLst>
                    <a:ext uri="{9D8B030D-6E8A-4147-A177-3AD203B41FA5}">
                      <a16:colId xmlns:a16="http://schemas.microsoft.com/office/drawing/2014/main" val="2064138646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262756692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890647793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63301918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1955798225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555668000"/>
                    </a:ext>
                  </a:extLst>
                </a:gridCol>
              </a:tblGrid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29286"/>
                  </a:ext>
                </a:extLst>
              </a:tr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8588542"/>
                  </a:ext>
                </a:extLst>
              </a:tr>
            </a:tbl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id="{275FB27D-BAD7-B6AF-0458-4E7EA5E4BC1A}"/>
              </a:ext>
            </a:extLst>
          </p:cNvPr>
          <p:cNvSpPr txBox="1"/>
          <p:nvPr/>
        </p:nvSpPr>
        <p:spPr>
          <a:xfrm>
            <a:off x="1861712" y="4386937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C4EAD55-98BF-CB3F-03A3-DD9BD32345C0}"/>
              </a:ext>
            </a:extLst>
          </p:cNvPr>
          <p:cNvSpPr txBox="1"/>
          <p:nvPr/>
        </p:nvSpPr>
        <p:spPr>
          <a:xfrm>
            <a:off x="3263878" y="4386937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BF3A6BA-8151-D05F-D078-F2AD09E9707F}"/>
              </a:ext>
            </a:extLst>
          </p:cNvPr>
          <p:cNvSpPr txBox="1"/>
          <p:nvPr/>
        </p:nvSpPr>
        <p:spPr>
          <a:xfrm>
            <a:off x="4666044" y="4386937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B630356-88F5-8BC0-572F-02F1663A4D99}"/>
              </a:ext>
            </a:extLst>
          </p:cNvPr>
          <p:cNvSpPr txBox="1"/>
          <p:nvPr/>
        </p:nvSpPr>
        <p:spPr>
          <a:xfrm>
            <a:off x="6068210" y="4386937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2DD82B9-BB76-19E8-35BF-B5AC7236B174}"/>
              </a:ext>
            </a:extLst>
          </p:cNvPr>
          <p:cNvSpPr txBox="1"/>
          <p:nvPr/>
        </p:nvSpPr>
        <p:spPr>
          <a:xfrm>
            <a:off x="7484269" y="4386937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257DFE2-FB4A-E1F9-414E-2770D07867EF}"/>
              </a:ext>
            </a:extLst>
          </p:cNvPr>
          <p:cNvSpPr txBox="1"/>
          <p:nvPr/>
        </p:nvSpPr>
        <p:spPr>
          <a:xfrm>
            <a:off x="8886435" y="4386937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4446F86-E4AF-DE8E-483A-762B7409BE3C}"/>
              </a:ext>
            </a:extLst>
          </p:cNvPr>
          <p:cNvSpPr txBox="1"/>
          <p:nvPr/>
        </p:nvSpPr>
        <p:spPr>
          <a:xfrm>
            <a:off x="1861712" y="493192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9F3F77B-F00B-52B2-5E42-AB64FF651638}"/>
              </a:ext>
            </a:extLst>
          </p:cNvPr>
          <p:cNvSpPr txBox="1"/>
          <p:nvPr/>
        </p:nvSpPr>
        <p:spPr>
          <a:xfrm>
            <a:off x="3263878" y="493192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7A1A39E-7359-DD14-D4E3-0FDEB5DD88B6}"/>
              </a:ext>
            </a:extLst>
          </p:cNvPr>
          <p:cNvSpPr txBox="1"/>
          <p:nvPr/>
        </p:nvSpPr>
        <p:spPr>
          <a:xfrm>
            <a:off x="4666044" y="493192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429E5BD-423D-1CA9-7961-057D6E574A60}"/>
              </a:ext>
            </a:extLst>
          </p:cNvPr>
          <p:cNvSpPr txBox="1"/>
          <p:nvPr/>
        </p:nvSpPr>
        <p:spPr>
          <a:xfrm>
            <a:off x="6068210" y="493192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E393D36-75C4-59B6-0062-075D7B18358C}"/>
              </a:ext>
            </a:extLst>
          </p:cNvPr>
          <p:cNvSpPr txBox="1"/>
          <p:nvPr/>
        </p:nvSpPr>
        <p:spPr>
          <a:xfrm>
            <a:off x="7484269" y="493192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96DA330-3D36-273F-05A6-4C26484EE4E9}"/>
              </a:ext>
            </a:extLst>
          </p:cNvPr>
          <p:cNvSpPr txBox="1"/>
          <p:nvPr/>
        </p:nvSpPr>
        <p:spPr>
          <a:xfrm>
            <a:off x="8886435" y="4931925"/>
            <a:ext cx="14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73" name="Triangle 72">
            <a:extLst>
              <a:ext uri="{FF2B5EF4-FFF2-40B4-BE49-F238E27FC236}">
                <a16:creationId xmlns:a16="http://schemas.microsoft.com/office/drawing/2014/main" id="{518585C2-CBC1-1F8A-E577-AA45B0AFCE46}"/>
              </a:ext>
            </a:extLst>
          </p:cNvPr>
          <p:cNvSpPr/>
          <p:nvPr/>
        </p:nvSpPr>
        <p:spPr>
          <a:xfrm>
            <a:off x="3006281" y="2316661"/>
            <a:ext cx="1175488" cy="117548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206B217-420B-857E-5ADE-33A78BCC82EE}"/>
              </a:ext>
            </a:extLst>
          </p:cNvPr>
          <p:cNvSpPr/>
          <p:nvPr/>
        </p:nvSpPr>
        <p:spPr>
          <a:xfrm>
            <a:off x="5722034" y="1724403"/>
            <a:ext cx="1984332" cy="198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>
            <a:extLst>
              <a:ext uri="{FF2B5EF4-FFF2-40B4-BE49-F238E27FC236}">
                <a16:creationId xmlns:a16="http://schemas.microsoft.com/office/drawing/2014/main" id="{D67ACB70-403F-7E98-6783-C9312B57082A}"/>
              </a:ext>
            </a:extLst>
          </p:cNvPr>
          <p:cNvSpPr/>
          <p:nvPr/>
        </p:nvSpPr>
        <p:spPr>
          <a:xfrm flipV="1">
            <a:off x="2303246" y="1724403"/>
            <a:ext cx="1175488" cy="117548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>
            <a:extLst>
              <a:ext uri="{FF2B5EF4-FFF2-40B4-BE49-F238E27FC236}">
                <a16:creationId xmlns:a16="http://schemas.microsoft.com/office/drawing/2014/main" id="{AD6E5AA4-621D-9E14-EA84-91DAE2B8064B}"/>
              </a:ext>
            </a:extLst>
          </p:cNvPr>
          <p:cNvSpPr/>
          <p:nvPr/>
        </p:nvSpPr>
        <p:spPr>
          <a:xfrm>
            <a:off x="1607445" y="2316661"/>
            <a:ext cx="1175488" cy="117548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701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1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4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7C80E7E-DFBE-A496-D00D-A8524C553C6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3 Example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8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find some examples of the slides from one of the Y3 challenges.</a:t>
            </a:r>
            <a:endParaRPr lang="en-U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677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257B5FD7-D8C7-1F6C-3166-E0822FC76777}"/>
              </a:ext>
            </a:extLst>
          </p:cNvPr>
          <p:cNvSpPr/>
          <p:nvPr/>
        </p:nvSpPr>
        <p:spPr>
          <a:xfrm>
            <a:off x="3095896" y="836023"/>
            <a:ext cx="4359981" cy="3108960"/>
          </a:xfrm>
          <a:prstGeom prst="wedgeEllipseCallout">
            <a:avLst>
              <a:gd name="adj1" fmla="val -66752"/>
              <a:gd name="adj2" fmla="val 94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 my goodness – look where I am now!</a:t>
            </a:r>
          </a:p>
        </p:txBody>
      </p:sp>
      <p:pic>
        <p:nvPicPr>
          <p:cNvPr id="2" name="Bell.m4a">
            <a:hlinkClick r:id="" action="ppaction://media"/>
            <a:extLst>
              <a:ext uri="{FF2B5EF4-FFF2-40B4-BE49-F238E27FC236}">
                <a16:creationId xmlns:a16="http://schemas.microsoft.com/office/drawing/2014/main" id="{988D5C05-59F6-649A-3190-631248A7F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89447" y="5496859"/>
            <a:ext cx="812800" cy="812800"/>
          </a:xfrm>
          <a:prstGeom prst="rect">
            <a:avLst/>
          </a:prstGeom>
        </p:spPr>
      </p:pic>
      <p:pic>
        <p:nvPicPr>
          <p:cNvPr id="3" name="Escape China">
            <a:hlinkClick r:id="" action="ppaction://media"/>
            <a:extLst>
              <a:ext uri="{FF2B5EF4-FFF2-40B4-BE49-F238E27FC236}">
                <a16:creationId xmlns:a16="http://schemas.microsoft.com/office/drawing/2014/main" id="{EA15ADFA-F7D3-7AF3-F5F8-2BEFB823DE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7882" y="-946959"/>
            <a:ext cx="812800" cy="812800"/>
          </a:xfrm>
          <a:prstGeom prst="rect">
            <a:avLst/>
          </a:prstGeom>
        </p:spPr>
      </p:pic>
      <p:pic>
        <p:nvPicPr>
          <p:cNvPr id="5" name="Christmas Crackers EYFS 4">
            <a:hlinkClick r:id="" action="ppaction://media"/>
            <a:extLst>
              <a:ext uri="{FF2B5EF4-FFF2-40B4-BE49-F238E27FC236}">
                <a16:creationId xmlns:a16="http://schemas.microsoft.com/office/drawing/2014/main" id="{0265D0BA-0647-4887-26C8-79FF74137E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84488" y="-8798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38650"/>
      </p:ext>
    </p:extLst>
  </p:cSld>
  <p:clrMapOvr>
    <a:masterClrMapping/>
  </p:clrMapOvr>
  <p:transition spd="slow">
    <p:circle/>
    <p:sndAc>
      <p:stSnd>
        <p:snd r:embed="rId8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39"/>
                            </p:stCondLst>
                            <p:childTnLst>
                              <p:par>
                                <p:cTn id="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39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4848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257B5FD7-D8C7-1F6C-3166-E0822FC76777}"/>
              </a:ext>
            </a:extLst>
          </p:cNvPr>
          <p:cNvSpPr/>
          <p:nvPr/>
        </p:nvSpPr>
        <p:spPr>
          <a:xfrm>
            <a:off x="3107620" y="717451"/>
            <a:ext cx="5136048" cy="2031428"/>
          </a:xfrm>
          <a:prstGeom prst="wedgeEllipseCallout">
            <a:avLst>
              <a:gd name="adj1" fmla="val -65358"/>
              <a:gd name="adj2" fmla="val 424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India by the Taj Mahal!</a:t>
            </a:r>
          </a:p>
        </p:txBody>
      </p:sp>
      <p:pic>
        <p:nvPicPr>
          <p:cNvPr id="2" name="Christmas Crackers EYFS 4_1">
            <a:hlinkClick r:id="" action="ppaction://media"/>
            <a:extLst>
              <a:ext uri="{FF2B5EF4-FFF2-40B4-BE49-F238E27FC236}">
                <a16:creationId xmlns:a16="http://schemas.microsoft.com/office/drawing/2014/main" id="{67C8FBBC-9DB9-1673-FD56-C457B2339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7038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9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257B5FD7-D8C7-1F6C-3166-E0822FC76777}"/>
              </a:ext>
            </a:extLst>
          </p:cNvPr>
          <p:cNvSpPr/>
          <p:nvPr/>
        </p:nvSpPr>
        <p:spPr>
          <a:xfrm>
            <a:off x="3361438" y="1885071"/>
            <a:ext cx="7541024" cy="3394354"/>
          </a:xfrm>
          <a:prstGeom prst="wedgeEllipseCallout">
            <a:avLst>
              <a:gd name="adj1" fmla="val -64474"/>
              <a:gd name="adj2" fmla="val -161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I was in China, you worked out the third word of the message for me. Can you remember what it was?</a:t>
            </a:r>
          </a:p>
        </p:txBody>
      </p:sp>
      <p:pic>
        <p:nvPicPr>
          <p:cNvPr id="2" name="Christmas Crackers EYFS 4_2">
            <a:hlinkClick r:id="" action="ppaction://media"/>
            <a:extLst>
              <a:ext uri="{FF2B5EF4-FFF2-40B4-BE49-F238E27FC236}">
                <a16:creationId xmlns:a16="http://schemas.microsoft.com/office/drawing/2014/main" id="{B4B2EA1E-C53B-8A16-16BD-C29D5FC28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8313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1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04294EC4-970C-5265-CDA9-DD1F384D941D}"/>
              </a:ext>
            </a:extLst>
          </p:cNvPr>
          <p:cNvSpPr/>
          <p:nvPr/>
        </p:nvSpPr>
        <p:spPr>
          <a:xfrm>
            <a:off x="3657601" y="1332412"/>
            <a:ext cx="7903028" cy="4049486"/>
          </a:xfrm>
          <a:prstGeom prst="wedgeRoundRectCallout">
            <a:avLst>
              <a:gd name="adj1" fmla="val -69713"/>
              <a:gd name="adj2" fmla="val -27762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2224F3-8737-CF5E-D0EB-401D47D39BB2}"/>
              </a:ext>
            </a:extLst>
          </p:cNvPr>
          <p:cNvSpPr txBox="1"/>
          <p:nvPr/>
        </p:nvSpPr>
        <p:spPr>
          <a:xfrm>
            <a:off x="3833949" y="1802883"/>
            <a:ext cx="75503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CHISTMAS!</a:t>
            </a:r>
          </a:p>
          <a:p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Which means that, so far, we’ve got …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Night Before Christmas …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So it’s time to discover the </a:t>
            </a:r>
            <a:r>
              <a:rPr lang="en-GB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fifth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word!</a:t>
            </a:r>
          </a:p>
        </p:txBody>
      </p:sp>
      <p:pic>
        <p:nvPicPr>
          <p:cNvPr id="10" name="Output 1-2_1">
            <a:hlinkClick r:id="" action="ppaction://media"/>
            <a:extLst>
              <a:ext uri="{FF2B5EF4-FFF2-40B4-BE49-F238E27FC236}">
                <a16:creationId xmlns:a16="http://schemas.microsoft.com/office/drawing/2014/main" id="{2E4CCF70-352D-C0BD-0F60-539FE09AC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50883" y="-3920596"/>
            <a:ext cx="812800" cy="812800"/>
          </a:xfrm>
          <a:prstGeom prst="rect">
            <a:avLst/>
          </a:prstGeom>
        </p:spPr>
      </p:pic>
      <p:pic>
        <p:nvPicPr>
          <p:cNvPr id="11" name="Output 1-2_2">
            <a:hlinkClick r:id="" action="ppaction://media"/>
            <a:extLst>
              <a:ext uri="{FF2B5EF4-FFF2-40B4-BE49-F238E27FC236}">
                <a16:creationId xmlns:a16="http://schemas.microsoft.com/office/drawing/2014/main" id="{5951E55B-5A02-4723-B179-D5D339D6D8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07670" y="-3683529"/>
            <a:ext cx="812800" cy="812800"/>
          </a:xfrm>
          <a:prstGeom prst="rect">
            <a:avLst/>
          </a:prstGeom>
        </p:spPr>
      </p:pic>
      <p:pic>
        <p:nvPicPr>
          <p:cNvPr id="13" name="Output 1-2_4">
            <a:hlinkClick r:id="" action="ppaction://media"/>
            <a:extLst>
              <a:ext uri="{FF2B5EF4-FFF2-40B4-BE49-F238E27FC236}">
                <a16:creationId xmlns:a16="http://schemas.microsoft.com/office/drawing/2014/main" id="{1E66ABA9-F423-1217-CBE5-FCA30B7B83F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50883" y="-3107796"/>
            <a:ext cx="812800" cy="812800"/>
          </a:xfrm>
          <a:prstGeom prst="rect">
            <a:avLst/>
          </a:prstGeom>
        </p:spPr>
      </p:pic>
      <p:pic>
        <p:nvPicPr>
          <p:cNvPr id="4" name="Output 1-2_15">
            <a:hlinkClick r:id="" action="ppaction://media"/>
            <a:extLst>
              <a:ext uri="{FF2B5EF4-FFF2-40B4-BE49-F238E27FC236}">
                <a16:creationId xmlns:a16="http://schemas.microsoft.com/office/drawing/2014/main" id="{194C322F-58C8-77B1-6DFC-3262D4866F1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2337" y="-416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8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10" name="chimes.wav"/>
          </p:stSnd>
        </p:sndAc>
      </p:transition>
    </mc:Choice>
    <mc:Fallback xmlns="">
      <p:transition spd="med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6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257B5FD7-D8C7-1F6C-3166-E0822FC76777}"/>
              </a:ext>
            </a:extLst>
          </p:cNvPr>
          <p:cNvSpPr/>
          <p:nvPr/>
        </p:nvSpPr>
        <p:spPr>
          <a:xfrm>
            <a:off x="3727196" y="1800832"/>
            <a:ext cx="6575671" cy="3256336"/>
          </a:xfrm>
          <a:prstGeom prst="wedgeEllipseCallout">
            <a:avLst>
              <a:gd name="adj1" fmla="val -70591"/>
              <a:gd name="adj2" fmla="val -176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find out what sort of code we need to crack this time …</a:t>
            </a:r>
          </a:p>
        </p:txBody>
      </p:sp>
      <p:pic>
        <p:nvPicPr>
          <p:cNvPr id="2" name="Christmas Crackers EYFS 4_7">
            <a:hlinkClick r:id="" action="ppaction://media"/>
            <a:extLst>
              <a:ext uri="{FF2B5EF4-FFF2-40B4-BE49-F238E27FC236}">
                <a16:creationId xmlns:a16="http://schemas.microsoft.com/office/drawing/2014/main" id="{E8903DB6-E25D-B89E-78C5-53AA7DB73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7588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1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8BD557FE-A1F8-1E18-4F93-F7BD83446F0D}"/>
              </a:ext>
            </a:extLst>
          </p:cNvPr>
          <p:cNvSpPr/>
          <p:nvPr/>
        </p:nvSpPr>
        <p:spPr>
          <a:xfrm>
            <a:off x="1856936" y="1280160"/>
            <a:ext cx="7416689" cy="2370406"/>
          </a:xfrm>
          <a:prstGeom prst="wedgeEllipseCallout">
            <a:avLst>
              <a:gd name="adj1" fmla="val 57091"/>
              <a:gd name="adj2" fmla="val -139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Geometric!</a:t>
            </a:r>
          </a:p>
        </p:txBody>
      </p:sp>
      <p:pic>
        <p:nvPicPr>
          <p:cNvPr id="3" name="Bell.m4a">
            <a:hlinkClick r:id="" action="ppaction://media"/>
            <a:extLst>
              <a:ext uri="{FF2B5EF4-FFF2-40B4-BE49-F238E27FC236}">
                <a16:creationId xmlns:a16="http://schemas.microsoft.com/office/drawing/2014/main" id="{577A523E-FAB6-9765-6E1B-E9AAC710F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89447" y="5496859"/>
            <a:ext cx="812800" cy="812800"/>
          </a:xfrm>
          <a:prstGeom prst="rect">
            <a:avLst/>
          </a:prstGeom>
        </p:spPr>
      </p:pic>
      <p:pic>
        <p:nvPicPr>
          <p:cNvPr id="4" name="Christmas Crackers EYFS 4_8">
            <a:hlinkClick r:id="" action="ppaction://media"/>
            <a:extLst>
              <a:ext uri="{FF2B5EF4-FFF2-40B4-BE49-F238E27FC236}">
                <a16:creationId xmlns:a16="http://schemas.microsoft.com/office/drawing/2014/main" id="{5439A389-AAA3-6A1A-850C-CA579D885A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39.6716" end="4532.937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8725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0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dissolve/>
        <p:sndAc>
          <p:stSnd>
            <p:snd r:embed="rId6" name="drumroll.wav"/>
          </p:stSnd>
        </p:sndAc>
      </p:transition>
    </mc:Choice>
    <mc:Fallback xmlns="">
      <p:transition spd="slow">
        <p:dissolve/>
        <p:sndAc>
          <p:stSnd>
            <p:snd r:embed="rId9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9A2A5C3E-A0A4-DA9C-8EB9-26E8543B26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8243" b="79820"/>
          <a:stretch/>
        </p:blipFill>
        <p:spPr>
          <a:xfrm>
            <a:off x="-1525" y="0"/>
            <a:ext cx="1433384" cy="1383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5B3CE6-D7AC-F19A-F26A-C4165D81A60A}"/>
              </a:ext>
            </a:extLst>
          </p:cNvPr>
          <p:cNvSpPr txBox="1"/>
          <p:nvPr/>
        </p:nvSpPr>
        <p:spPr>
          <a:xfrm>
            <a:off x="3047258" y="1475749"/>
            <a:ext cx="609748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What was the Key Number we brought with us from China?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FEA8DB-EFF6-40E8-6D48-5FFAF99EAB32}"/>
              </a:ext>
            </a:extLst>
          </p:cNvPr>
          <p:cNvSpPr txBox="1"/>
          <p:nvPr/>
        </p:nvSpPr>
        <p:spPr>
          <a:xfrm>
            <a:off x="3047259" y="4161740"/>
            <a:ext cx="609748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2" name="Christmas Crackers EYFS 4_9">
            <a:hlinkClick r:id="" action="ppaction://media"/>
            <a:extLst>
              <a:ext uri="{FF2B5EF4-FFF2-40B4-BE49-F238E27FC236}">
                <a16:creationId xmlns:a16="http://schemas.microsoft.com/office/drawing/2014/main" id="{BB784048-745B-40A1-6F78-3300E7ED8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0631" y="-1198886"/>
            <a:ext cx="812800" cy="812800"/>
          </a:xfrm>
          <a:prstGeom prst="rect">
            <a:avLst/>
          </a:prstGeom>
        </p:spPr>
      </p:pic>
      <p:pic>
        <p:nvPicPr>
          <p:cNvPr id="3" name="Christmas Crackers EYFS 4_10">
            <a:hlinkClick r:id="" action="ppaction://media"/>
            <a:extLst>
              <a:ext uri="{FF2B5EF4-FFF2-40B4-BE49-F238E27FC236}">
                <a16:creationId xmlns:a16="http://schemas.microsoft.com/office/drawing/2014/main" id="{D2B8B022-9C9F-1A6C-EB40-DB1C1E9849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75675" y="-10195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4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5238c4e-6ec6-4c3a-a285-8a53e5b0a424">
      <Terms xmlns="http://schemas.microsoft.com/office/infopath/2007/PartnerControls"/>
    </lcf76f155ced4ddcb4097134ff3c332f>
    <TaxCatchAll xmlns="01158650-7088-4898-82d2-79eafc2f77e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60634C35A21846AE72B074901C7F74" ma:contentTypeVersion="19" ma:contentTypeDescription="Create a new document." ma:contentTypeScope="" ma:versionID="a6559d112d77c8de50bf29397e367e44">
  <xsd:schema xmlns:xsd="http://www.w3.org/2001/XMLSchema" xmlns:xs="http://www.w3.org/2001/XMLSchema" xmlns:p="http://schemas.microsoft.com/office/2006/metadata/properties" xmlns:ns2="d5238c4e-6ec6-4c3a-a285-8a53e5b0a424" xmlns:ns3="01158650-7088-4898-82d2-79eafc2f77e1" targetNamespace="http://schemas.microsoft.com/office/2006/metadata/properties" ma:root="true" ma:fieldsID="ee3e750cda3c8949053837b5a296c717" ns2:_="" ns3:_="">
    <xsd:import namespace="d5238c4e-6ec6-4c3a-a285-8a53e5b0a424"/>
    <xsd:import namespace="01158650-7088-4898-82d2-79eafc2f77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238c4e-6ec6-4c3a-a285-8a53e5b0a4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47a3a45-e447-43ad-ad8e-0a73f9c482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158650-7088-4898-82d2-79eafc2f77e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1bf2115-568a-43fa-b2c2-b8da1d5abdca}" ma:internalName="TaxCatchAll" ma:showField="CatchAllData" ma:web="01158650-7088-4898-82d2-79eafc2f77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00B4B4-6F02-4A09-B841-47702CE76D29}">
  <ds:schemaRefs>
    <ds:schemaRef ds:uri="http://schemas.microsoft.com/office/2006/metadata/properties"/>
    <ds:schemaRef ds:uri="http://schemas.microsoft.com/office/infopath/2007/PartnerControls"/>
    <ds:schemaRef ds:uri="d5238c4e-6ec6-4c3a-a285-8a53e5b0a424"/>
    <ds:schemaRef ds:uri="01158650-7088-4898-82d2-79eafc2f77e1"/>
  </ds:schemaRefs>
</ds:datastoreItem>
</file>

<file path=customXml/itemProps2.xml><?xml version="1.0" encoding="utf-8"?>
<ds:datastoreItem xmlns:ds="http://schemas.openxmlformats.org/officeDocument/2006/customXml" ds:itemID="{F02B3D8E-EECF-4E42-95A0-2A5EC73884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238c4e-6ec6-4c3a-a285-8a53e5b0a424"/>
    <ds:schemaRef ds:uri="01158650-7088-4898-82d2-79eafc2f77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79D5FB-5301-476B-970A-2578C32323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4063</TotalTime>
  <Words>254</Words>
  <Application>Microsoft Macintosh PowerPoint</Application>
  <PresentationFormat>Widescreen</PresentationFormat>
  <Paragraphs>80</Paragraphs>
  <Slides>13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Rowan Dyer</dc:creator>
  <cp:lastModifiedBy>Jenny Liggins</cp:lastModifiedBy>
  <cp:revision>40</cp:revision>
  <dcterms:created xsi:type="dcterms:W3CDTF">2023-07-20T12:47:57Z</dcterms:created>
  <dcterms:modified xsi:type="dcterms:W3CDTF">2023-12-04T10:49:32Z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0x0101009F60634C35A21846AE72B074901C7F74</vt:lpwstr>
  </property>
</Properties>
</file>