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7" r:id="rId4"/>
    <p:sldId id="364" r:id="rId5"/>
    <p:sldId id="281" r:id="rId6"/>
    <p:sldId id="286" r:id="rId7"/>
    <p:sldId id="287" r:id="rId8"/>
    <p:sldId id="348" r:id="rId9"/>
    <p:sldId id="290" r:id="rId10"/>
    <p:sldId id="261" r:id="rId11"/>
    <p:sldId id="338" r:id="rId12"/>
    <p:sldId id="340" r:id="rId13"/>
    <p:sldId id="360" r:id="rId14"/>
    <p:sldId id="353" r:id="rId15"/>
    <p:sldId id="361" r:id="rId16"/>
    <p:sldId id="3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48FF"/>
    <a:srgbClr val="F67875"/>
    <a:srgbClr val="FFD400"/>
    <a:srgbClr val="00C3B1"/>
    <a:srgbClr val="3553C2"/>
    <a:srgbClr val="56B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75"/>
    <p:restoredTop sz="96327"/>
  </p:normalViewPr>
  <p:slideViewPr>
    <p:cSldViewPr snapToGrid="0">
      <p:cViewPr varScale="1">
        <p:scale>
          <a:sx n="121" d="100"/>
          <a:sy n="121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428A-CD7F-5612-C6EB-BFF719C63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21B3F-D167-7FC2-1C8D-B2EBFC044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48AC5-682F-9A45-AB65-25CF0820B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A6F8-DC9C-A37F-556B-974F1B10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59405-7672-71C0-809E-2FCFEC48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9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8C7B5-7E1B-B36D-B736-D90C9FD7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6666">
            <a:off x="-149772" y="-122193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93707-277E-7657-E71B-B5262DF5C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B529A-18F8-A731-3E5C-AF2024DD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9EE1D-C3EF-2791-7BE6-F248052E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E7ACD-49A7-85E5-0D1F-6C2046A91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6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049015-12DA-DC58-4761-BC048D6BE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EA3C01-F6DC-4BDA-838F-194DA1DDD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282C1-9BB8-B538-E204-A59C60E3E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6987A-8C41-5224-7D34-F8F1529C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A63EA-0A7F-CA74-E21E-180126CC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8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8B31-536E-6187-8810-C4F397650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6666">
            <a:off x="-149772" y="-122193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06644-AA10-6791-536B-FC2127E7F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7DB84-C22A-D931-16BA-29CCA79B7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45606-7B06-5E57-EFDB-3F660E8B7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D537A-7445-2F4F-85FD-AB26BFBF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0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A648-D3CE-61CD-4703-D83CD0E2A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55565-A117-786B-6E45-5FDF673DC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36177-3FEB-D1F9-20B4-105B5FB0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B366D-2B00-B8FD-D23F-2A7710F5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82DC8-BB08-9CC0-2099-48D89B8B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54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8C002-C928-210A-CB1E-8ECBEA30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6666">
            <a:off x="-149772" y="-122193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BF9EE-EF02-A113-C40F-F214171A0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CA37C-FFCA-2D26-203D-16973E195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87B6-52DB-0A2A-1897-456A00F1B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09A11-A834-0FC6-6C83-0D412BB5C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2755E-D362-D2E0-2267-C6ABABE2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984C-5E6F-70C5-0671-4D3AE6F8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69524-B66D-FB50-0423-3F38B6B1F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67E63-27B6-C2B0-7CD1-C666BBEA8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87773-7EDF-A32D-9576-41B001AE1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9F20C-75E0-8114-D24D-A76C79C6B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898870-D4AD-A83C-2724-5B95BFDCF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01BB91-8796-26F2-A625-40C4FCDC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CF64A-F317-29CC-5952-1B0B41DC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3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1DF4-E052-DF1A-E6AB-E9C5828A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46666">
            <a:off x="-149772" y="-122193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84645-076E-D18F-42C0-AFAB76E2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D114A-8709-082A-05FF-8A97175D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C28B-35ED-BE01-1AB1-BE77A591E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0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3DA2C-B906-CAFF-C7DC-F05A8283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58ED1-8B3A-572A-55B8-2FCFCFFDA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4E559-F342-6396-C2AF-B607CA87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F6C76-5988-8962-C72E-7177C6A6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0B1D6-9E94-727C-18E0-F07DFD7A2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5C135-F8EC-6792-7936-96BA48B5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C55E90-F3F2-23F3-2FEF-CE1B651D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662BD-A2EC-A3FE-3C85-EC6F7438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B0E0A-F249-FF0C-4764-A588D346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74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4D46-902B-2F20-268F-32396D61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2408E-8004-CD19-8DA9-42CD8D7FD5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A45F7-F9E0-D313-F582-002CA4181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4CA7C-915D-5A84-CB7E-C8D5E193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E7ACC-1E0C-D129-53C4-3C0C41A8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A56CD-E94E-61B3-F6A6-A98530FD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8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7912E7-6F59-BC26-4803-51A81ED5B2B9}"/>
              </a:ext>
            </a:extLst>
          </p:cNvPr>
          <p:cNvSpPr txBox="1"/>
          <p:nvPr userDrawn="1"/>
        </p:nvSpPr>
        <p:spPr>
          <a:xfrm rot="19665220">
            <a:off x="8501970" y="4138574"/>
            <a:ext cx="738005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F21083-8528-D330-2764-625A377BE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FA5B0-2CCC-E34B-BA0C-40C646DE3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68D27-9C3E-5A57-3518-E7C7735F6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509E5-A018-116A-2257-51CA01456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595C0-09FD-F3FF-EBDE-D820760D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6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6.m4a"/><Relationship Id="rId7" Type="http://schemas.openxmlformats.org/officeDocument/2006/relationships/image" Target="../media/image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8.m4a"/><Relationship Id="rId7" Type="http://schemas.openxmlformats.org/officeDocument/2006/relationships/image" Target="../media/image8.png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0.mp3"/><Relationship Id="rId7" Type="http://schemas.openxmlformats.org/officeDocument/2006/relationships/audio" Target="../media/audio3.wav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audio" Target="../media/audio4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0.mp3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microsoft.com/office/2007/relationships/media" Target="../media/media2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audio" Target="../media/media24.mp3"/><Relationship Id="rId11" Type="http://schemas.openxmlformats.org/officeDocument/2006/relationships/image" Target="../media/image3.png"/><Relationship Id="rId5" Type="http://schemas.microsoft.com/office/2007/relationships/media" Target="../media/media24.mp3"/><Relationship Id="rId10" Type="http://schemas.openxmlformats.org/officeDocument/2006/relationships/image" Target="../media/image7.png"/><Relationship Id="rId4" Type="http://schemas.openxmlformats.org/officeDocument/2006/relationships/audio" Target="../media/media23.mp3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3" Type="http://schemas.microsoft.com/office/2007/relationships/media" Target="../media/media7.mp3"/><Relationship Id="rId7" Type="http://schemas.microsoft.com/office/2007/relationships/media" Target="../media/media9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wav"/><Relationship Id="rId11" Type="http://schemas.openxmlformats.org/officeDocument/2006/relationships/image" Target="../media/image3.png"/><Relationship Id="rId5" Type="http://schemas.microsoft.com/office/2007/relationships/media" Target="../media/media8.wav"/><Relationship Id="rId10" Type="http://schemas.openxmlformats.org/officeDocument/2006/relationships/image" Target="../media/image4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1.xml"/><Relationship Id="rId4" Type="http://schemas.microsoft.com/office/2007/relationships/media" Target="../media/media11.mp3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4a"/><Relationship Id="rId11" Type="http://schemas.openxmlformats.org/officeDocument/2006/relationships/image" Target="../media/image3.png"/><Relationship Id="rId5" Type="http://schemas.microsoft.com/office/2007/relationships/media" Target="../media/media14.m4a"/><Relationship Id="rId10" Type="http://schemas.openxmlformats.org/officeDocument/2006/relationships/image" Target="../media/image7.png"/><Relationship Id="rId4" Type="http://schemas.microsoft.com/office/2007/relationships/media" Target="../media/media13.mp3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black background with white snowflakes&#10;&#10;Description automatically generated">
            <a:extLst>
              <a:ext uri="{FF2B5EF4-FFF2-40B4-BE49-F238E27FC236}">
                <a16:creationId xmlns:a16="http://schemas.microsoft.com/office/drawing/2014/main" id="{EBF1B2B8-4872-A7EA-EB18-F2D4E41C8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0718" y="1282"/>
            <a:ext cx="6856718" cy="6856718"/>
          </a:xfrm>
          <a:prstGeom prst="rect">
            <a:avLst/>
          </a:prstGeom>
        </p:spPr>
      </p:pic>
      <p:pic>
        <p:nvPicPr>
          <p:cNvPr id="8" name="Picture 7" descr="A black background with white snowflakes&#10;&#10;Description automatically generated">
            <a:extLst>
              <a:ext uri="{FF2B5EF4-FFF2-40B4-BE49-F238E27FC236}">
                <a16:creationId xmlns:a16="http://schemas.microsoft.com/office/drawing/2014/main" id="{AA6F332C-DE44-8037-DC15-BC16E1668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73573"/>
            <a:ext cx="6856718" cy="6856718"/>
          </a:xfrm>
          <a:prstGeom prst="rect">
            <a:avLst/>
          </a:prstGeom>
        </p:spPr>
      </p:pic>
      <p:pic>
        <p:nvPicPr>
          <p:cNvPr id="2" name="christmas-music-magical-fairy-tale-for-children-kids-125101 (1).mp3">
            <a:hlinkClick r:id="" action="ppaction://media"/>
            <a:extLst>
              <a:ext uri="{FF2B5EF4-FFF2-40B4-BE49-F238E27FC236}">
                <a16:creationId xmlns:a16="http://schemas.microsoft.com/office/drawing/2014/main" id="{877FDCFF-8738-81DA-A551-5D4CB649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703" y="58049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8243" b="79820"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92A30-25CB-9620-D340-C5FF2F449C64}"/>
              </a:ext>
            </a:extLst>
          </p:cNvPr>
          <p:cNvSpPr txBox="1"/>
          <p:nvPr/>
        </p:nvSpPr>
        <p:spPr>
          <a:xfrm>
            <a:off x="1875608" y="1235627"/>
            <a:ext cx="84407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G3 is an Alpha-Numeric combination: a letter of the alphabet … and a number.</a:t>
            </a: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C0BD899B-7341-03AE-0CF5-2DE52FD1C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004065"/>
              </p:ext>
            </p:extLst>
          </p:nvPr>
        </p:nvGraphicFramePr>
        <p:xfrm>
          <a:off x="2179970" y="3429000"/>
          <a:ext cx="7832058" cy="221075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02466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55566800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11952151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32843677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45404258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52214214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93401069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95745478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52993312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588542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7571084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6228296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FAC3CBF5-D782-180D-7106-5967E5257014}"/>
              </a:ext>
            </a:extLst>
          </p:cNvPr>
          <p:cNvSpPr txBox="1"/>
          <p:nvPr/>
        </p:nvSpPr>
        <p:spPr>
          <a:xfrm>
            <a:off x="1875608" y="2476599"/>
            <a:ext cx="84407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it tells us that, in this code, G = 3!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824D02-1562-1D62-70F9-1F412ECDAE07}"/>
              </a:ext>
            </a:extLst>
          </p:cNvPr>
          <p:cNvSpPr txBox="1"/>
          <p:nvPr/>
        </p:nvSpPr>
        <p:spPr>
          <a:xfrm>
            <a:off x="5819501" y="3997090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" name="Y3R1">
            <a:hlinkClick r:id="" action="ppaction://media"/>
            <a:extLst>
              <a:ext uri="{FF2B5EF4-FFF2-40B4-BE49-F238E27FC236}">
                <a16:creationId xmlns:a16="http://schemas.microsoft.com/office/drawing/2014/main" id="{5F22C50D-EA2B-E772-EB22-042D4E79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407487"/>
            <a:ext cx="812800" cy="812800"/>
          </a:xfrm>
          <a:prstGeom prst="rect">
            <a:avLst/>
          </a:prstGeom>
        </p:spPr>
      </p:pic>
      <p:pic>
        <p:nvPicPr>
          <p:cNvPr id="7" name="Y3R2">
            <a:hlinkClick r:id="" action="ppaction://media"/>
            <a:extLst>
              <a:ext uri="{FF2B5EF4-FFF2-40B4-BE49-F238E27FC236}">
                <a16:creationId xmlns:a16="http://schemas.microsoft.com/office/drawing/2014/main" id="{26047AFE-511B-5B37-7E2E-93C8716C33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3570" y="-14074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2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1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8243" b="79820"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92A30-25CB-9620-D340-C5FF2F449C64}"/>
              </a:ext>
            </a:extLst>
          </p:cNvPr>
          <p:cNvSpPr txBox="1"/>
          <p:nvPr/>
        </p:nvSpPr>
        <p:spPr>
          <a:xfrm>
            <a:off x="1875609" y="1235627"/>
            <a:ext cx="84407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If G is 3, H must be 4, I will be 5 - and so on. What will J be?</a:t>
            </a: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C0BD899B-7341-03AE-0CF5-2DE52FD1C04C}"/>
              </a:ext>
            </a:extLst>
          </p:cNvPr>
          <p:cNvGraphicFramePr>
            <a:graphicFrameLocks noGrp="1"/>
          </p:cNvGraphicFramePr>
          <p:nvPr/>
        </p:nvGraphicFramePr>
        <p:xfrm>
          <a:off x="2179971" y="3429000"/>
          <a:ext cx="7832058" cy="221075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02466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55566800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11952151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32843677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45404258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52214214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93401069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95745478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52993312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588542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7571084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62282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BEF80CB-6993-9275-3BCB-03510060B77A}"/>
              </a:ext>
            </a:extLst>
          </p:cNvPr>
          <p:cNvSpPr txBox="1"/>
          <p:nvPr/>
        </p:nvSpPr>
        <p:spPr>
          <a:xfrm>
            <a:off x="6421708" y="4013723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33CC5-AB96-820B-D775-813FF597835A}"/>
              </a:ext>
            </a:extLst>
          </p:cNvPr>
          <p:cNvSpPr txBox="1"/>
          <p:nvPr/>
        </p:nvSpPr>
        <p:spPr>
          <a:xfrm>
            <a:off x="7020451" y="4014373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5D08BA-433E-74BF-AFA2-3A19AED2D2CF}"/>
              </a:ext>
            </a:extLst>
          </p:cNvPr>
          <p:cNvSpPr txBox="1"/>
          <p:nvPr/>
        </p:nvSpPr>
        <p:spPr>
          <a:xfrm>
            <a:off x="7632257" y="4013723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5C3BD-B2FD-42AD-7BEA-DF496B571628}"/>
              </a:ext>
            </a:extLst>
          </p:cNvPr>
          <p:cNvSpPr txBox="1"/>
          <p:nvPr/>
        </p:nvSpPr>
        <p:spPr>
          <a:xfrm>
            <a:off x="1875609" y="2476599"/>
            <a:ext cx="84407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EACA8-637B-5FA4-B2ED-B84CB9DF0FCA}"/>
              </a:ext>
            </a:extLst>
          </p:cNvPr>
          <p:cNvSpPr txBox="1"/>
          <p:nvPr/>
        </p:nvSpPr>
        <p:spPr>
          <a:xfrm>
            <a:off x="5819501" y="3997090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8" name="Christmas Crackers Year 1 3_4">
            <a:hlinkClick r:id="" action="ppaction://media"/>
            <a:extLst>
              <a:ext uri="{FF2B5EF4-FFF2-40B4-BE49-F238E27FC236}">
                <a16:creationId xmlns:a16="http://schemas.microsoft.com/office/drawing/2014/main" id="{8AB04128-3C5A-BF0D-5733-226CDB9D5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.9682" end="8860.14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99237" y="-1315262"/>
            <a:ext cx="812800" cy="812800"/>
          </a:xfrm>
          <a:prstGeom prst="rect">
            <a:avLst/>
          </a:prstGeom>
        </p:spPr>
      </p:pic>
      <p:pic>
        <p:nvPicPr>
          <p:cNvPr id="9" name="Y3R3">
            <a:hlinkClick r:id="" action="ppaction://media"/>
            <a:extLst>
              <a:ext uri="{FF2B5EF4-FFF2-40B4-BE49-F238E27FC236}">
                <a16:creationId xmlns:a16="http://schemas.microsoft.com/office/drawing/2014/main" id="{080274C5-2D31-3178-97E8-8EAB5F4276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49.116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665" y="-13152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5" grpId="0"/>
      <p:bldP spid="7" grpId="0"/>
      <p:bldP spid="14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8243" b="79820"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C0BD899B-7341-03AE-0CF5-2DE52FD1C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513899"/>
              </p:ext>
            </p:extLst>
          </p:nvPr>
        </p:nvGraphicFramePr>
        <p:xfrm>
          <a:off x="2179971" y="3429000"/>
          <a:ext cx="7832058" cy="221075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02466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55566800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11952151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32843677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45404258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52214214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93401069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95745478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52993312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588542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7571084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62282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E6D5256-1BE0-430A-B314-31FA4451BA5C}"/>
              </a:ext>
            </a:extLst>
          </p:cNvPr>
          <p:cNvSpPr txBox="1"/>
          <p:nvPr/>
        </p:nvSpPr>
        <p:spPr>
          <a:xfrm>
            <a:off x="5807609" y="5111652"/>
            <a:ext cx="60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EF80CB-6993-9275-3BCB-03510060B77A}"/>
              </a:ext>
            </a:extLst>
          </p:cNvPr>
          <p:cNvSpPr txBox="1"/>
          <p:nvPr/>
        </p:nvSpPr>
        <p:spPr>
          <a:xfrm>
            <a:off x="6393572" y="5111002"/>
            <a:ext cx="61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33CC5-AB96-820B-D775-813FF597835A}"/>
              </a:ext>
            </a:extLst>
          </p:cNvPr>
          <p:cNvSpPr txBox="1"/>
          <p:nvPr/>
        </p:nvSpPr>
        <p:spPr>
          <a:xfrm>
            <a:off x="7006383" y="5111652"/>
            <a:ext cx="58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2E048C-B0A8-1F07-0648-3CFF0088C52B}"/>
              </a:ext>
            </a:extLst>
          </p:cNvPr>
          <p:cNvSpPr txBox="1"/>
          <p:nvPr/>
        </p:nvSpPr>
        <p:spPr>
          <a:xfrm>
            <a:off x="7602769" y="5111002"/>
            <a:ext cx="5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FEA757-89DD-06B3-3E2A-3A942E16225E}"/>
              </a:ext>
            </a:extLst>
          </p:cNvPr>
          <p:cNvSpPr txBox="1"/>
          <p:nvPr/>
        </p:nvSpPr>
        <p:spPr>
          <a:xfrm>
            <a:off x="1875608" y="1668956"/>
            <a:ext cx="84407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Let’s fill in the rest of the numbers.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772B86-3F3A-EFF1-3D49-C09C6F43A396}"/>
              </a:ext>
            </a:extLst>
          </p:cNvPr>
          <p:cNvSpPr txBox="1"/>
          <p:nvPr/>
        </p:nvSpPr>
        <p:spPr>
          <a:xfrm>
            <a:off x="8205158" y="5111402"/>
            <a:ext cx="620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1BB516-E9C4-2247-193A-EF907BB14F3B}"/>
              </a:ext>
            </a:extLst>
          </p:cNvPr>
          <p:cNvSpPr txBox="1"/>
          <p:nvPr/>
        </p:nvSpPr>
        <p:spPr>
          <a:xfrm>
            <a:off x="8816964" y="5110752"/>
            <a:ext cx="593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0424C0-356A-6C4A-55A1-4D75DDCC395C}"/>
              </a:ext>
            </a:extLst>
          </p:cNvPr>
          <p:cNvSpPr txBox="1"/>
          <p:nvPr/>
        </p:nvSpPr>
        <p:spPr>
          <a:xfrm>
            <a:off x="9416995" y="5110752"/>
            <a:ext cx="587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C9F290-BA3C-F73F-36BE-C5863997F912}"/>
              </a:ext>
            </a:extLst>
          </p:cNvPr>
          <p:cNvSpPr txBox="1"/>
          <p:nvPr/>
        </p:nvSpPr>
        <p:spPr>
          <a:xfrm>
            <a:off x="2185328" y="4007119"/>
            <a:ext cx="59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C80DD9-0FC8-8F97-4C17-EC4CC3417FE5}"/>
              </a:ext>
            </a:extLst>
          </p:cNvPr>
          <p:cNvSpPr txBox="1"/>
          <p:nvPr/>
        </p:nvSpPr>
        <p:spPr>
          <a:xfrm>
            <a:off x="2799427" y="4006469"/>
            <a:ext cx="591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04C7AA-6C43-55F8-E33A-692E035BEE49}"/>
              </a:ext>
            </a:extLst>
          </p:cNvPr>
          <p:cNvSpPr txBox="1"/>
          <p:nvPr/>
        </p:nvSpPr>
        <p:spPr>
          <a:xfrm>
            <a:off x="3386112" y="4007119"/>
            <a:ext cx="611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580125-D4AA-F5CA-3709-B421E59A7610}"/>
              </a:ext>
            </a:extLst>
          </p:cNvPr>
          <p:cNvSpPr txBox="1"/>
          <p:nvPr/>
        </p:nvSpPr>
        <p:spPr>
          <a:xfrm>
            <a:off x="3971792" y="4006469"/>
            <a:ext cx="63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7E80B2-1E4D-1C27-D523-FF90F083438C}"/>
              </a:ext>
            </a:extLst>
          </p:cNvPr>
          <p:cNvSpPr txBox="1"/>
          <p:nvPr/>
        </p:nvSpPr>
        <p:spPr>
          <a:xfrm>
            <a:off x="4571823" y="4007119"/>
            <a:ext cx="649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5A0D7F-AC98-38B5-56BF-AF07EBC9A1E8}"/>
              </a:ext>
            </a:extLst>
          </p:cNvPr>
          <p:cNvSpPr txBox="1"/>
          <p:nvPr/>
        </p:nvSpPr>
        <p:spPr>
          <a:xfrm>
            <a:off x="5157503" y="4006469"/>
            <a:ext cx="656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66EADE-EF6F-9BC8-6767-DE4CFFA9F6AB}"/>
              </a:ext>
            </a:extLst>
          </p:cNvPr>
          <p:cNvSpPr txBox="1"/>
          <p:nvPr/>
        </p:nvSpPr>
        <p:spPr>
          <a:xfrm>
            <a:off x="8197216" y="4005819"/>
            <a:ext cx="61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FC9C28-0513-F116-B1AB-64A25DFA5CD0}"/>
              </a:ext>
            </a:extLst>
          </p:cNvPr>
          <p:cNvSpPr txBox="1"/>
          <p:nvPr/>
        </p:nvSpPr>
        <p:spPr>
          <a:xfrm>
            <a:off x="8797247" y="4006469"/>
            <a:ext cx="620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1327CC-748E-6C8F-5101-8A8E8FAAAA40}"/>
              </a:ext>
            </a:extLst>
          </p:cNvPr>
          <p:cNvSpPr txBox="1"/>
          <p:nvPr/>
        </p:nvSpPr>
        <p:spPr>
          <a:xfrm>
            <a:off x="9422116" y="4005819"/>
            <a:ext cx="59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D4F622-4C62-410F-A5ED-256C646F22A0}"/>
              </a:ext>
            </a:extLst>
          </p:cNvPr>
          <p:cNvSpPr txBox="1"/>
          <p:nvPr/>
        </p:nvSpPr>
        <p:spPr>
          <a:xfrm>
            <a:off x="2166908" y="5102875"/>
            <a:ext cx="628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6E8E54-974B-493C-3274-A55DB4EE791E}"/>
              </a:ext>
            </a:extLst>
          </p:cNvPr>
          <p:cNvSpPr txBox="1"/>
          <p:nvPr/>
        </p:nvSpPr>
        <p:spPr>
          <a:xfrm>
            <a:off x="2780002" y="5102225"/>
            <a:ext cx="6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953425-2E30-A3EB-2260-CE388D9EF2FF}"/>
              </a:ext>
            </a:extLst>
          </p:cNvPr>
          <p:cNvSpPr txBox="1"/>
          <p:nvPr/>
        </p:nvSpPr>
        <p:spPr>
          <a:xfrm>
            <a:off x="3365682" y="5102875"/>
            <a:ext cx="628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9FE3D4-D195-FBA5-C815-5D69D7DCB539}"/>
              </a:ext>
            </a:extLst>
          </p:cNvPr>
          <p:cNvSpPr txBox="1"/>
          <p:nvPr/>
        </p:nvSpPr>
        <p:spPr>
          <a:xfrm>
            <a:off x="3977488" y="5102225"/>
            <a:ext cx="628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198D78-FA26-B9C3-09DD-28E3CBA67A7A}"/>
              </a:ext>
            </a:extLst>
          </p:cNvPr>
          <p:cNvSpPr txBox="1"/>
          <p:nvPr/>
        </p:nvSpPr>
        <p:spPr>
          <a:xfrm>
            <a:off x="4577519" y="5102875"/>
            <a:ext cx="636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344527C-C321-A53A-201C-CAF438ACCB26}"/>
              </a:ext>
            </a:extLst>
          </p:cNvPr>
          <p:cNvSpPr txBox="1"/>
          <p:nvPr/>
        </p:nvSpPr>
        <p:spPr>
          <a:xfrm>
            <a:off x="5189325" y="5102225"/>
            <a:ext cx="6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7DC5270-AAB2-2FD9-2EED-5C97236B81AF}"/>
              </a:ext>
            </a:extLst>
          </p:cNvPr>
          <p:cNvSpPr txBox="1"/>
          <p:nvPr/>
        </p:nvSpPr>
        <p:spPr>
          <a:xfrm>
            <a:off x="1865302" y="2548978"/>
            <a:ext cx="84407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We’re looking for a nine letter word.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A4544-A6AD-7D51-C8BA-540CB304B183}"/>
              </a:ext>
            </a:extLst>
          </p:cNvPr>
          <p:cNvSpPr txBox="1"/>
          <p:nvPr/>
        </p:nvSpPr>
        <p:spPr>
          <a:xfrm>
            <a:off x="6421708" y="4013723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C5B00F-C7A0-D36D-9038-85DE51A11C8A}"/>
              </a:ext>
            </a:extLst>
          </p:cNvPr>
          <p:cNvSpPr txBox="1"/>
          <p:nvPr/>
        </p:nvSpPr>
        <p:spPr>
          <a:xfrm>
            <a:off x="7020451" y="4014373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A32852-9FCF-FE38-6705-076713DCC8F8}"/>
              </a:ext>
            </a:extLst>
          </p:cNvPr>
          <p:cNvSpPr txBox="1"/>
          <p:nvPr/>
        </p:nvSpPr>
        <p:spPr>
          <a:xfrm>
            <a:off x="7618189" y="4013723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823773-4C6E-D9B4-EEE9-DE0CBC6ADEA1}"/>
              </a:ext>
            </a:extLst>
          </p:cNvPr>
          <p:cNvSpPr txBox="1"/>
          <p:nvPr/>
        </p:nvSpPr>
        <p:spPr>
          <a:xfrm>
            <a:off x="5819501" y="3997090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Christmas Crackers Year 1 3_5">
            <a:hlinkClick r:id="" action="ppaction://media"/>
            <a:extLst>
              <a:ext uri="{FF2B5EF4-FFF2-40B4-BE49-F238E27FC236}">
                <a16:creationId xmlns:a16="http://schemas.microsoft.com/office/drawing/2014/main" id="{B28F3A7C-B9C6-6A8E-A642-C6F185EB7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1123876"/>
            <a:ext cx="812800" cy="812800"/>
          </a:xfrm>
          <a:prstGeom prst="rect">
            <a:avLst/>
          </a:prstGeom>
        </p:spPr>
      </p:pic>
      <p:pic>
        <p:nvPicPr>
          <p:cNvPr id="11" name="Christmas Crackers Year 1 3_6">
            <a:hlinkClick r:id="" action="ppaction://media"/>
            <a:extLst>
              <a:ext uri="{FF2B5EF4-FFF2-40B4-BE49-F238E27FC236}">
                <a16:creationId xmlns:a16="http://schemas.microsoft.com/office/drawing/2014/main" id="{3EF5C7F9-FD22-F8E7-D09E-928A6F19EF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1812" y="-11238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09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  <p:bldP spid="23" grpId="0"/>
      <p:bldP spid="24" grpId="0" animBg="1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8243" b="79820"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C0BD899B-7341-03AE-0CF5-2DE52FD1C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212144"/>
              </p:ext>
            </p:extLst>
          </p:nvPr>
        </p:nvGraphicFramePr>
        <p:xfrm>
          <a:off x="2179970" y="2793884"/>
          <a:ext cx="7832058" cy="221075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02466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55566800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11952151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32843677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45404258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52214214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93401069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95745478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52993312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588542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7571084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6228296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C7DC5270-AAB2-2FD9-2EED-5C97236B81AF}"/>
              </a:ext>
            </a:extLst>
          </p:cNvPr>
          <p:cNvSpPr txBox="1"/>
          <p:nvPr/>
        </p:nvSpPr>
        <p:spPr>
          <a:xfrm>
            <a:off x="1875608" y="652083"/>
            <a:ext cx="84407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We’re looking for a nine letter word.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B514D3-C744-10BC-5E1D-37D552D4D89B}"/>
              </a:ext>
            </a:extLst>
          </p:cNvPr>
          <p:cNvSpPr/>
          <p:nvPr/>
        </p:nvSpPr>
        <p:spPr>
          <a:xfrm>
            <a:off x="1857381" y="5402066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7539C0-E034-5414-D6F6-186B67F0A290}"/>
              </a:ext>
            </a:extLst>
          </p:cNvPr>
          <p:cNvSpPr/>
          <p:nvPr/>
        </p:nvSpPr>
        <p:spPr>
          <a:xfrm>
            <a:off x="2810919" y="5399050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B888C6-CFB8-484E-09E2-8C4D56F9E5CA}"/>
              </a:ext>
            </a:extLst>
          </p:cNvPr>
          <p:cNvSpPr/>
          <p:nvPr/>
        </p:nvSpPr>
        <p:spPr>
          <a:xfrm>
            <a:off x="3764459" y="5399052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F9E351-6D90-5104-53CD-604378B6108A}"/>
              </a:ext>
            </a:extLst>
          </p:cNvPr>
          <p:cNvSpPr/>
          <p:nvPr/>
        </p:nvSpPr>
        <p:spPr>
          <a:xfrm>
            <a:off x="5671536" y="5399050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72F601-5F41-79C7-3178-4826FBE5823F}"/>
              </a:ext>
            </a:extLst>
          </p:cNvPr>
          <p:cNvSpPr/>
          <p:nvPr/>
        </p:nvSpPr>
        <p:spPr>
          <a:xfrm>
            <a:off x="4717997" y="5399051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E679EC-7A82-D4A6-78FE-957DF9113547}"/>
              </a:ext>
            </a:extLst>
          </p:cNvPr>
          <p:cNvSpPr/>
          <p:nvPr/>
        </p:nvSpPr>
        <p:spPr>
          <a:xfrm>
            <a:off x="6625075" y="5399050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16E021-1882-6BF7-A845-FBA3103F1456}"/>
              </a:ext>
            </a:extLst>
          </p:cNvPr>
          <p:cNvSpPr/>
          <p:nvPr/>
        </p:nvSpPr>
        <p:spPr>
          <a:xfrm>
            <a:off x="7578613" y="5402066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F4874A-F7A2-3A78-1E10-18E38F01D23A}"/>
              </a:ext>
            </a:extLst>
          </p:cNvPr>
          <p:cNvSpPr/>
          <p:nvPr/>
        </p:nvSpPr>
        <p:spPr>
          <a:xfrm>
            <a:off x="8532151" y="5399050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7B4602-6762-E2AA-B26F-AD81CC9B59D7}"/>
              </a:ext>
            </a:extLst>
          </p:cNvPr>
          <p:cNvSpPr/>
          <p:nvPr/>
        </p:nvSpPr>
        <p:spPr>
          <a:xfrm>
            <a:off x="9485691" y="5399052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4215FE-7FD6-CA9D-92FC-5324E56CF3CA}"/>
              </a:ext>
            </a:extLst>
          </p:cNvPr>
          <p:cNvSpPr txBox="1"/>
          <p:nvPr/>
        </p:nvSpPr>
        <p:spPr>
          <a:xfrm>
            <a:off x="1893837" y="1471467"/>
            <a:ext cx="84407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We’ll have to do some sums to find out what each letter is.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2D9312-013B-F761-E62F-AF7B52248BF2}"/>
              </a:ext>
            </a:extLst>
          </p:cNvPr>
          <p:cNvSpPr txBox="1"/>
          <p:nvPr/>
        </p:nvSpPr>
        <p:spPr>
          <a:xfrm>
            <a:off x="5807609" y="4464537"/>
            <a:ext cx="60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1C0657-E370-3F97-AD60-D44D98C087EB}"/>
              </a:ext>
            </a:extLst>
          </p:cNvPr>
          <p:cNvSpPr txBox="1"/>
          <p:nvPr/>
        </p:nvSpPr>
        <p:spPr>
          <a:xfrm>
            <a:off x="6393572" y="4463887"/>
            <a:ext cx="61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8E4D50-9CD6-FCFA-3B6C-C4A6F9814AE2}"/>
              </a:ext>
            </a:extLst>
          </p:cNvPr>
          <p:cNvSpPr txBox="1"/>
          <p:nvPr/>
        </p:nvSpPr>
        <p:spPr>
          <a:xfrm>
            <a:off x="7006383" y="4464537"/>
            <a:ext cx="58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0F1C54-9F08-2BB4-C796-45012BB0A2B1}"/>
              </a:ext>
            </a:extLst>
          </p:cNvPr>
          <p:cNvSpPr txBox="1"/>
          <p:nvPr/>
        </p:nvSpPr>
        <p:spPr>
          <a:xfrm>
            <a:off x="7602769" y="4463887"/>
            <a:ext cx="5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20B90C-D175-AD88-775F-EDEB1CC1FDA9}"/>
              </a:ext>
            </a:extLst>
          </p:cNvPr>
          <p:cNvSpPr txBox="1"/>
          <p:nvPr/>
        </p:nvSpPr>
        <p:spPr>
          <a:xfrm>
            <a:off x="8205158" y="4464287"/>
            <a:ext cx="620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E33C4C-AD11-DF21-3191-AB6E89397DC3}"/>
              </a:ext>
            </a:extLst>
          </p:cNvPr>
          <p:cNvSpPr txBox="1"/>
          <p:nvPr/>
        </p:nvSpPr>
        <p:spPr>
          <a:xfrm>
            <a:off x="8816964" y="4463637"/>
            <a:ext cx="593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A5B1BE-5C81-BC4A-B24A-2F912FEF0891}"/>
              </a:ext>
            </a:extLst>
          </p:cNvPr>
          <p:cNvSpPr txBox="1"/>
          <p:nvPr/>
        </p:nvSpPr>
        <p:spPr>
          <a:xfrm>
            <a:off x="9416995" y="4463637"/>
            <a:ext cx="587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530570-EA90-3267-03C1-D175C51A7ECF}"/>
              </a:ext>
            </a:extLst>
          </p:cNvPr>
          <p:cNvSpPr txBox="1"/>
          <p:nvPr/>
        </p:nvSpPr>
        <p:spPr>
          <a:xfrm>
            <a:off x="2185328" y="3360004"/>
            <a:ext cx="59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61FCFC-32E6-D48A-A5B8-272F3269C033}"/>
              </a:ext>
            </a:extLst>
          </p:cNvPr>
          <p:cNvSpPr txBox="1"/>
          <p:nvPr/>
        </p:nvSpPr>
        <p:spPr>
          <a:xfrm>
            <a:off x="2799427" y="3359354"/>
            <a:ext cx="591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B7719D-728E-1173-CCC3-C158F1157BCA}"/>
              </a:ext>
            </a:extLst>
          </p:cNvPr>
          <p:cNvSpPr txBox="1"/>
          <p:nvPr/>
        </p:nvSpPr>
        <p:spPr>
          <a:xfrm>
            <a:off x="3386112" y="3360004"/>
            <a:ext cx="611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0BC938-D3EA-CB67-FA46-AC4D7E7F1B2F}"/>
              </a:ext>
            </a:extLst>
          </p:cNvPr>
          <p:cNvSpPr txBox="1"/>
          <p:nvPr/>
        </p:nvSpPr>
        <p:spPr>
          <a:xfrm>
            <a:off x="3971792" y="3359354"/>
            <a:ext cx="63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B9F043-CBA1-7FFD-E559-64BC95153DDC}"/>
              </a:ext>
            </a:extLst>
          </p:cNvPr>
          <p:cNvSpPr txBox="1"/>
          <p:nvPr/>
        </p:nvSpPr>
        <p:spPr>
          <a:xfrm>
            <a:off x="4571823" y="3360004"/>
            <a:ext cx="649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6F8F757-832B-011A-5E67-85FC47E1942C}"/>
              </a:ext>
            </a:extLst>
          </p:cNvPr>
          <p:cNvSpPr txBox="1"/>
          <p:nvPr/>
        </p:nvSpPr>
        <p:spPr>
          <a:xfrm>
            <a:off x="5157503" y="3359354"/>
            <a:ext cx="656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83B601-2919-0030-C76A-A4BF69FD85C2}"/>
              </a:ext>
            </a:extLst>
          </p:cNvPr>
          <p:cNvSpPr txBox="1"/>
          <p:nvPr/>
        </p:nvSpPr>
        <p:spPr>
          <a:xfrm>
            <a:off x="8197216" y="3358704"/>
            <a:ext cx="61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919793-4971-C015-FB8D-F707591D62DE}"/>
              </a:ext>
            </a:extLst>
          </p:cNvPr>
          <p:cNvSpPr txBox="1"/>
          <p:nvPr/>
        </p:nvSpPr>
        <p:spPr>
          <a:xfrm>
            <a:off x="8797247" y="3359354"/>
            <a:ext cx="620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DCE3CF7-3B74-9794-F9AC-51E318522717}"/>
              </a:ext>
            </a:extLst>
          </p:cNvPr>
          <p:cNvSpPr txBox="1"/>
          <p:nvPr/>
        </p:nvSpPr>
        <p:spPr>
          <a:xfrm>
            <a:off x="9422116" y="3358704"/>
            <a:ext cx="59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878A631-2898-8C0E-300E-F38FEB6EFCDC}"/>
              </a:ext>
            </a:extLst>
          </p:cNvPr>
          <p:cNvSpPr txBox="1"/>
          <p:nvPr/>
        </p:nvSpPr>
        <p:spPr>
          <a:xfrm>
            <a:off x="2166908" y="4455760"/>
            <a:ext cx="628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52596F4-492B-9D08-A639-FEC9CD4A8C14}"/>
              </a:ext>
            </a:extLst>
          </p:cNvPr>
          <p:cNvSpPr txBox="1"/>
          <p:nvPr/>
        </p:nvSpPr>
        <p:spPr>
          <a:xfrm>
            <a:off x="2780002" y="4455110"/>
            <a:ext cx="6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226BBC-1AEA-8FA6-B8D5-2DFC9D42467F}"/>
              </a:ext>
            </a:extLst>
          </p:cNvPr>
          <p:cNvSpPr txBox="1"/>
          <p:nvPr/>
        </p:nvSpPr>
        <p:spPr>
          <a:xfrm>
            <a:off x="3365682" y="4455760"/>
            <a:ext cx="628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AC868C5-76E5-6C1B-D7C8-FDF5C0588478}"/>
              </a:ext>
            </a:extLst>
          </p:cNvPr>
          <p:cNvSpPr txBox="1"/>
          <p:nvPr/>
        </p:nvSpPr>
        <p:spPr>
          <a:xfrm>
            <a:off x="3977488" y="4455110"/>
            <a:ext cx="628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4DA0F8-C197-AEC1-F077-3C3A8197462A}"/>
              </a:ext>
            </a:extLst>
          </p:cNvPr>
          <p:cNvSpPr txBox="1"/>
          <p:nvPr/>
        </p:nvSpPr>
        <p:spPr>
          <a:xfrm>
            <a:off x="4577519" y="4455760"/>
            <a:ext cx="636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81D7669-810E-62A5-00C9-CA4DCD1EDB6D}"/>
              </a:ext>
            </a:extLst>
          </p:cNvPr>
          <p:cNvSpPr txBox="1"/>
          <p:nvPr/>
        </p:nvSpPr>
        <p:spPr>
          <a:xfrm>
            <a:off x="5189325" y="4455110"/>
            <a:ext cx="6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3F1AC2B-8907-35E8-D18B-9559468FD652}"/>
              </a:ext>
            </a:extLst>
          </p:cNvPr>
          <p:cNvSpPr txBox="1"/>
          <p:nvPr/>
        </p:nvSpPr>
        <p:spPr>
          <a:xfrm>
            <a:off x="5821677" y="3367258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EAC7F5-6D3C-A300-71F9-37531A1354F8}"/>
              </a:ext>
            </a:extLst>
          </p:cNvPr>
          <p:cNvSpPr txBox="1"/>
          <p:nvPr/>
        </p:nvSpPr>
        <p:spPr>
          <a:xfrm>
            <a:off x="6421708" y="3366608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7F324E5-B792-0026-FF99-56539BED2719}"/>
              </a:ext>
            </a:extLst>
          </p:cNvPr>
          <p:cNvSpPr txBox="1"/>
          <p:nvPr/>
        </p:nvSpPr>
        <p:spPr>
          <a:xfrm>
            <a:off x="7020451" y="3367258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DC99356-3357-E893-44B2-8BC00DC58DF1}"/>
              </a:ext>
            </a:extLst>
          </p:cNvPr>
          <p:cNvSpPr txBox="1"/>
          <p:nvPr/>
        </p:nvSpPr>
        <p:spPr>
          <a:xfrm>
            <a:off x="7618189" y="3366608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" name="Christmas Crackers Year 1 3_7">
            <a:hlinkClick r:id="" action="ppaction://media"/>
            <a:extLst>
              <a:ext uri="{FF2B5EF4-FFF2-40B4-BE49-F238E27FC236}">
                <a16:creationId xmlns:a16="http://schemas.microsoft.com/office/drawing/2014/main" id="{9572726A-83D8-120F-83DA-2D8A1B9754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.3176" end="6596.44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0404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85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88243" b="79820"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92A30-25CB-9620-D340-C5FF2F449C64}"/>
              </a:ext>
            </a:extLst>
          </p:cNvPr>
          <p:cNvSpPr txBox="1"/>
          <p:nvPr/>
        </p:nvSpPr>
        <p:spPr>
          <a:xfrm>
            <a:off x="1875608" y="517169"/>
            <a:ext cx="84407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Let’s start with the first letter …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Here’s the sum.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BCF20D-22BE-A2A4-E5E0-B5C3BC4C4E08}"/>
              </a:ext>
            </a:extLst>
          </p:cNvPr>
          <p:cNvSpPr/>
          <p:nvPr/>
        </p:nvSpPr>
        <p:spPr>
          <a:xfrm>
            <a:off x="1194941" y="4372461"/>
            <a:ext cx="5353746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5B802E-50B1-71DC-014A-1DF1E38038CC}"/>
              </a:ext>
            </a:extLst>
          </p:cNvPr>
          <p:cNvSpPr/>
          <p:nvPr/>
        </p:nvSpPr>
        <p:spPr>
          <a:xfrm>
            <a:off x="7293734" y="4367862"/>
            <a:ext cx="147913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36CD57-5F70-74BD-6EF5-82C2C85D240F}"/>
              </a:ext>
            </a:extLst>
          </p:cNvPr>
          <p:cNvSpPr/>
          <p:nvPr/>
        </p:nvSpPr>
        <p:spPr>
          <a:xfrm>
            <a:off x="9517920" y="4367862"/>
            <a:ext cx="147913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7D83EB-49C9-BBC9-AD1B-D687C829C123}"/>
              </a:ext>
            </a:extLst>
          </p:cNvPr>
          <p:cNvSpPr/>
          <p:nvPr/>
        </p:nvSpPr>
        <p:spPr>
          <a:xfrm>
            <a:off x="1839152" y="5588814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F6879B-735B-3AE0-2EBD-F6945264109B}"/>
              </a:ext>
            </a:extLst>
          </p:cNvPr>
          <p:cNvSpPr/>
          <p:nvPr/>
        </p:nvSpPr>
        <p:spPr>
          <a:xfrm>
            <a:off x="2792690" y="5585798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AE1EFB-B577-92E0-B6EB-C883492E11C4}"/>
              </a:ext>
            </a:extLst>
          </p:cNvPr>
          <p:cNvSpPr/>
          <p:nvPr/>
        </p:nvSpPr>
        <p:spPr>
          <a:xfrm>
            <a:off x="3746230" y="5585800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E44943-5D29-806D-CD81-DF5CB4B10399}"/>
              </a:ext>
            </a:extLst>
          </p:cNvPr>
          <p:cNvSpPr/>
          <p:nvPr/>
        </p:nvSpPr>
        <p:spPr>
          <a:xfrm>
            <a:off x="5653307" y="5585798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D0891E-8C2C-37CA-DE8F-5AFA523AF74A}"/>
              </a:ext>
            </a:extLst>
          </p:cNvPr>
          <p:cNvSpPr/>
          <p:nvPr/>
        </p:nvSpPr>
        <p:spPr>
          <a:xfrm>
            <a:off x="4699768" y="5585799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AAADC-2DD6-EFC1-C3D0-C75039118FDC}"/>
              </a:ext>
            </a:extLst>
          </p:cNvPr>
          <p:cNvSpPr/>
          <p:nvPr/>
        </p:nvSpPr>
        <p:spPr>
          <a:xfrm>
            <a:off x="6606846" y="5585798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849180-6222-7A88-A4B6-BC41DE86B2E3}"/>
              </a:ext>
            </a:extLst>
          </p:cNvPr>
          <p:cNvSpPr/>
          <p:nvPr/>
        </p:nvSpPr>
        <p:spPr>
          <a:xfrm>
            <a:off x="7560384" y="5588814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B77E5F-861B-CE35-0D0E-0A5E00669CC7}"/>
              </a:ext>
            </a:extLst>
          </p:cNvPr>
          <p:cNvSpPr/>
          <p:nvPr/>
        </p:nvSpPr>
        <p:spPr>
          <a:xfrm>
            <a:off x="8513922" y="5585798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43B458-D3F8-E3B9-EB94-BAE87CE042AD}"/>
              </a:ext>
            </a:extLst>
          </p:cNvPr>
          <p:cNvSpPr/>
          <p:nvPr/>
        </p:nvSpPr>
        <p:spPr>
          <a:xfrm>
            <a:off x="9467462" y="5585800"/>
            <a:ext cx="848929" cy="84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C0BD899B-7341-03AE-0CF5-2DE52FD1C04C}"/>
              </a:ext>
            </a:extLst>
          </p:cNvPr>
          <p:cNvGraphicFramePr>
            <a:graphicFrameLocks noGrp="1"/>
          </p:cNvGraphicFramePr>
          <p:nvPr/>
        </p:nvGraphicFramePr>
        <p:xfrm>
          <a:off x="2179971" y="1809958"/>
          <a:ext cx="7832058" cy="221075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02466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55566800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11952151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32843677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454042580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252214214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93401069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3957454782"/>
                    </a:ext>
                  </a:extLst>
                </a:gridCol>
                <a:gridCol w="602466">
                  <a:extLst>
                    <a:ext uri="{9D8B030D-6E8A-4147-A177-3AD203B41FA5}">
                      <a16:colId xmlns:a16="http://schemas.microsoft.com/office/drawing/2014/main" val="52993312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588542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7571084"/>
                  </a:ext>
                </a:extLst>
              </a:tr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6228296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F69EAF40-DA1A-CC81-8729-FC9D0A9385D3}"/>
              </a:ext>
            </a:extLst>
          </p:cNvPr>
          <p:cNvSpPr txBox="1"/>
          <p:nvPr/>
        </p:nvSpPr>
        <p:spPr>
          <a:xfrm>
            <a:off x="1196732" y="4480090"/>
            <a:ext cx="535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14 + 2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6B1579-368D-D8DE-5E6E-8C51E4C1744E}"/>
              </a:ext>
            </a:extLst>
          </p:cNvPr>
          <p:cNvSpPr txBox="1"/>
          <p:nvPr/>
        </p:nvSpPr>
        <p:spPr>
          <a:xfrm>
            <a:off x="6548687" y="4474557"/>
            <a:ext cx="74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75C515-5AAE-C03E-CB88-526E9D935605}"/>
              </a:ext>
            </a:extLst>
          </p:cNvPr>
          <p:cNvSpPr txBox="1"/>
          <p:nvPr/>
        </p:nvSpPr>
        <p:spPr>
          <a:xfrm>
            <a:off x="7580430" y="4480089"/>
            <a:ext cx="905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640DB0-D2A8-48A3-DAFE-1E8299D0985F}"/>
              </a:ext>
            </a:extLst>
          </p:cNvPr>
          <p:cNvSpPr txBox="1"/>
          <p:nvPr/>
        </p:nvSpPr>
        <p:spPr>
          <a:xfrm>
            <a:off x="5807609" y="3479798"/>
            <a:ext cx="60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22DD64-0D98-2D9A-A941-1BE06A8FC8A3}"/>
              </a:ext>
            </a:extLst>
          </p:cNvPr>
          <p:cNvSpPr txBox="1"/>
          <p:nvPr/>
        </p:nvSpPr>
        <p:spPr>
          <a:xfrm>
            <a:off x="6393572" y="3479148"/>
            <a:ext cx="61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C08438-812B-0F0E-4196-4DE72BB2F88A}"/>
              </a:ext>
            </a:extLst>
          </p:cNvPr>
          <p:cNvSpPr txBox="1"/>
          <p:nvPr/>
        </p:nvSpPr>
        <p:spPr>
          <a:xfrm>
            <a:off x="7006383" y="3479798"/>
            <a:ext cx="58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62969F-B1D4-599C-8037-67D1D57AF762}"/>
              </a:ext>
            </a:extLst>
          </p:cNvPr>
          <p:cNvSpPr txBox="1"/>
          <p:nvPr/>
        </p:nvSpPr>
        <p:spPr>
          <a:xfrm>
            <a:off x="7602769" y="3479148"/>
            <a:ext cx="5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7F114E-9B8D-9B54-3B57-8C4675D8ED35}"/>
              </a:ext>
            </a:extLst>
          </p:cNvPr>
          <p:cNvSpPr txBox="1"/>
          <p:nvPr/>
        </p:nvSpPr>
        <p:spPr>
          <a:xfrm>
            <a:off x="8205158" y="3479548"/>
            <a:ext cx="620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5FE2CE3-3325-2493-FE71-AA6406B62EFF}"/>
              </a:ext>
            </a:extLst>
          </p:cNvPr>
          <p:cNvSpPr txBox="1"/>
          <p:nvPr/>
        </p:nvSpPr>
        <p:spPr>
          <a:xfrm>
            <a:off x="8816964" y="3478898"/>
            <a:ext cx="593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AF4A5D-37A3-2B18-05A3-F226FE2CD913}"/>
              </a:ext>
            </a:extLst>
          </p:cNvPr>
          <p:cNvSpPr txBox="1"/>
          <p:nvPr/>
        </p:nvSpPr>
        <p:spPr>
          <a:xfrm>
            <a:off x="9416995" y="3478898"/>
            <a:ext cx="587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0CC979-9BDB-4DAE-597A-1F396E378046}"/>
              </a:ext>
            </a:extLst>
          </p:cNvPr>
          <p:cNvSpPr txBox="1"/>
          <p:nvPr/>
        </p:nvSpPr>
        <p:spPr>
          <a:xfrm>
            <a:off x="2185328" y="2375265"/>
            <a:ext cx="59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17EA6C-BC3D-7B65-BCC4-6897B55F5895}"/>
              </a:ext>
            </a:extLst>
          </p:cNvPr>
          <p:cNvSpPr txBox="1"/>
          <p:nvPr/>
        </p:nvSpPr>
        <p:spPr>
          <a:xfrm>
            <a:off x="2799427" y="2374615"/>
            <a:ext cx="591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6DB400-9F27-E2B2-0A66-9CFF41EB38AA}"/>
              </a:ext>
            </a:extLst>
          </p:cNvPr>
          <p:cNvSpPr txBox="1"/>
          <p:nvPr/>
        </p:nvSpPr>
        <p:spPr>
          <a:xfrm>
            <a:off x="3386112" y="2375265"/>
            <a:ext cx="611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F5FDB22-CB55-25E9-DD17-1464CDA73635}"/>
              </a:ext>
            </a:extLst>
          </p:cNvPr>
          <p:cNvSpPr txBox="1"/>
          <p:nvPr/>
        </p:nvSpPr>
        <p:spPr>
          <a:xfrm>
            <a:off x="3971792" y="2374615"/>
            <a:ext cx="63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02300D-85E5-14B7-F85A-AD62783C0727}"/>
              </a:ext>
            </a:extLst>
          </p:cNvPr>
          <p:cNvSpPr txBox="1"/>
          <p:nvPr/>
        </p:nvSpPr>
        <p:spPr>
          <a:xfrm>
            <a:off x="4571823" y="2375265"/>
            <a:ext cx="649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F143D10-BE3C-053E-91AF-7FF42054316E}"/>
              </a:ext>
            </a:extLst>
          </p:cNvPr>
          <p:cNvSpPr txBox="1"/>
          <p:nvPr/>
        </p:nvSpPr>
        <p:spPr>
          <a:xfrm>
            <a:off x="5157503" y="2374615"/>
            <a:ext cx="656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BF12A1A-8EE1-A62D-B562-758F418532BC}"/>
              </a:ext>
            </a:extLst>
          </p:cNvPr>
          <p:cNvSpPr txBox="1"/>
          <p:nvPr/>
        </p:nvSpPr>
        <p:spPr>
          <a:xfrm>
            <a:off x="8197216" y="2373965"/>
            <a:ext cx="61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4E8EBE5-609B-507F-28B7-D87D0362EC8A}"/>
              </a:ext>
            </a:extLst>
          </p:cNvPr>
          <p:cNvSpPr txBox="1"/>
          <p:nvPr/>
        </p:nvSpPr>
        <p:spPr>
          <a:xfrm>
            <a:off x="8797247" y="2374615"/>
            <a:ext cx="620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4DE68A-609B-3066-9E7E-C56C6E2C1F4B}"/>
              </a:ext>
            </a:extLst>
          </p:cNvPr>
          <p:cNvSpPr txBox="1"/>
          <p:nvPr/>
        </p:nvSpPr>
        <p:spPr>
          <a:xfrm>
            <a:off x="9422116" y="2373965"/>
            <a:ext cx="59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32EB6A8-84B6-2331-F895-EF1D8E494DFF}"/>
              </a:ext>
            </a:extLst>
          </p:cNvPr>
          <p:cNvSpPr txBox="1"/>
          <p:nvPr/>
        </p:nvSpPr>
        <p:spPr>
          <a:xfrm>
            <a:off x="2166908" y="3471021"/>
            <a:ext cx="628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1CD8D8B-B38C-7121-3EBC-8C77E028408B}"/>
              </a:ext>
            </a:extLst>
          </p:cNvPr>
          <p:cNvSpPr txBox="1"/>
          <p:nvPr/>
        </p:nvSpPr>
        <p:spPr>
          <a:xfrm>
            <a:off x="2780002" y="3470371"/>
            <a:ext cx="6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82F95DB-C59E-B2F4-845F-34A490A785CA}"/>
              </a:ext>
            </a:extLst>
          </p:cNvPr>
          <p:cNvSpPr txBox="1"/>
          <p:nvPr/>
        </p:nvSpPr>
        <p:spPr>
          <a:xfrm>
            <a:off x="3365682" y="3471021"/>
            <a:ext cx="628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91C5588-4248-8DFE-1533-71F5680BB131}"/>
              </a:ext>
            </a:extLst>
          </p:cNvPr>
          <p:cNvSpPr txBox="1"/>
          <p:nvPr/>
        </p:nvSpPr>
        <p:spPr>
          <a:xfrm>
            <a:off x="3977488" y="3470371"/>
            <a:ext cx="628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47D7AE0-E4BF-0936-1B7D-587776C56445}"/>
              </a:ext>
            </a:extLst>
          </p:cNvPr>
          <p:cNvSpPr txBox="1"/>
          <p:nvPr/>
        </p:nvSpPr>
        <p:spPr>
          <a:xfrm>
            <a:off x="4577519" y="3471021"/>
            <a:ext cx="636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3AD18C2-C327-172C-CA89-863C7F472CA1}"/>
              </a:ext>
            </a:extLst>
          </p:cNvPr>
          <p:cNvSpPr txBox="1"/>
          <p:nvPr/>
        </p:nvSpPr>
        <p:spPr>
          <a:xfrm>
            <a:off x="5189325" y="3470371"/>
            <a:ext cx="6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875C03-50AD-B1F5-E3C3-9D18DD3CB040}"/>
              </a:ext>
            </a:extLst>
          </p:cNvPr>
          <p:cNvSpPr txBox="1"/>
          <p:nvPr/>
        </p:nvSpPr>
        <p:spPr>
          <a:xfrm>
            <a:off x="5821677" y="2382519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1F0B99C-33A0-7DBA-6FDF-873B5C01B2BC}"/>
              </a:ext>
            </a:extLst>
          </p:cNvPr>
          <p:cNvSpPr txBox="1"/>
          <p:nvPr/>
        </p:nvSpPr>
        <p:spPr>
          <a:xfrm>
            <a:off x="6421708" y="2381869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E57BA51-CBA6-0066-AD46-F44770E69F29}"/>
              </a:ext>
            </a:extLst>
          </p:cNvPr>
          <p:cNvSpPr txBox="1"/>
          <p:nvPr/>
        </p:nvSpPr>
        <p:spPr>
          <a:xfrm>
            <a:off x="7020451" y="2382519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2381E42-232B-0C14-A6A2-888991779707}"/>
              </a:ext>
            </a:extLst>
          </p:cNvPr>
          <p:cNvSpPr txBox="1"/>
          <p:nvPr/>
        </p:nvSpPr>
        <p:spPr>
          <a:xfrm>
            <a:off x="7618189" y="2381869"/>
            <a:ext cx="55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" name="Christmas Crackers Year 1 3_8">
            <a:hlinkClick r:id="" action="ppaction://media"/>
            <a:extLst>
              <a:ext uri="{FF2B5EF4-FFF2-40B4-BE49-F238E27FC236}">
                <a16:creationId xmlns:a16="http://schemas.microsoft.com/office/drawing/2014/main" id="{A9B28C74-9B95-2230-1593-201272971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8767" y="-1038815"/>
            <a:ext cx="812800" cy="812800"/>
          </a:xfrm>
          <a:prstGeom prst="rect">
            <a:avLst/>
          </a:prstGeom>
        </p:spPr>
      </p:pic>
      <p:pic>
        <p:nvPicPr>
          <p:cNvPr id="7" name="Christmas Crackers Year 1 3_10">
            <a:hlinkClick r:id="" action="ppaction://media"/>
            <a:extLst>
              <a:ext uri="{FF2B5EF4-FFF2-40B4-BE49-F238E27FC236}">
                <a16:creationId xmlns:a16="http://schemas.microsoft.com/office/drawing/2014/main" id="{1BA4E896-88E9-F7C1-EE36-A4E248B8DB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12249" y="-1038815"/>
            <a:ext cx="812800" cy="812800"/>
          </a:xfrm>
          <a:prstGeom prst="rect">
            <a:avLst/>
          </a:prstGeom>
        </p:spPr>
      </p:pic>
      <p:pic>
        <p:nvPicPr>
          <p:cNvPr id="15" name="Christmas Crackers Year 1 3_9">
            <a:hlinkClick r:id="" action="ppaction://media"/>
            <a:extLst>
              <a:ext uri="{FF2B5EF4-FFF2-40B4-BE49-F238E27FC236}">
                <a16:creationId xmlns:a16="http://schemas.microsoft.com/office/drawing/2014/main" id="{48606868-C8E9-00DB-2EF6-2DDADE4E12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9402" y="-11261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42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3" grpId="0"/>
      <p:bldP spid="44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4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A362D-98E2-C066-A35F-1066EAFE6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1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1 Example</a:t>
            </a:r>
          </a:p>
          <a:p>
            <a:pPr marL="0" indent="0" algn="ctr">
              <a:buNone/>
            </a:pPr>
            <a:endParaRPr 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find some examples of the slides from one of the Y1 challenges.</a:t>
            </a:r>
          </a:p>
        </p:txBody>
      </p:sp>
    </p:spTree>
    <p:extLst>
      <p:ext uri="{BB962C8B-B14F-4D97-AF65-F5344CB8AC3E}">
        <p14:creationId xmlns:p14="http://schemas.microsoft.com/office/powerpoint/2010/main" val="2351974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7B5FD7-D8C7-1F6C-3166-E0822FC76777}"/>
              </a:ext>
            </a:extLst>
          </p:cNvPr>
          <p:cNvSpPr/>
          <p:nvPr/>
        </p:nvSpPr>
        <p:spPr>
          <a:xfrm>
            <a:off x="3095896" y="836023"/>
            <a:ext cx="4950824" cy="3108960"/>
          </a:xfrm>
          <a:prstGeom prst="wedgeEllipseCallout">
            <a:avLst>
              <a:gd name="adj1" fmla="val -66752"/>
              <a:gd name="adj2" fmla="val 94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think I am this time?</a:t>
            </a:r>
          </a:p>
        </p:txBody>
      </p:sp>
      <p:pic>
        <p:nvPicPr>
          <p:cNvPr id="2" name="Bell.m4a">
            <a:hlinkClick r:id="" action="ppaction://media"/>
            <a:extLst>
              <a:ext uri="{FF2B5EF4-FFF2-40B4-BE49-F238E27FC236}">
                <a16:creationId xmlns:a16="http://schemas.microsoft.com/office/drawing/2014/main" id="{988D5C05-59F6-649A-3190-631248A7F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46246" y="-1425388"/>
            <a:ext cx="812800" cy="812800"/>
          </a:xfrm>
          <a:prstGeom prst="rect">
            <a:avLst/>
          </a:prstGeom>
        </p:spPr>
      </p:pic>
      <p:pic>
        <p:nvPicPr>
          <p:cNvPr id="3" name="Slide 2.mp3">
            <a:hlinkClick r:id="" action="ppaction://media"/>
            <a:extLst>
              <a:ext uri="{FF2B5EF4-FFF2-40B4-BE49-F238E27FC236}">
                <a16:creationId xmlns:a16="http://schemas.microsoft.com/office/drawing/2014/main" id="{9BA99768-6559-97A6-9002-B412737B15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8856" y="-1425388"/>
            <a:ext cx="991968" cy="9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38650"/>
      </p:ext>
    </p:extLst>
  </p:cSld>
  <p:clrMapOvr>
    <a:masterClrMapping/>
  </p:clrMapOvr>
  <p:transition spd="slow">
    <p:circle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7B5FD7-D8C7-1F6C-3166-E0822FC76777}"/>
              </a:ext>
            </a:extLst>
          </p:cNvPr>
          <p:cNvSpPr/>
          <p:nvPr/>
        </p:nvSpPr>
        <p:spPr>
          <a:xfrm>
            <a:off x="3614056" y="1384664"/>
            <a:ext cx="4493623" cy="3741656"/>
          </a:xfrm>
          <a:prstGeom prst="wedgeEllipseCallout">
            <a:avLst>
              <a:gd name="adj1" fmla="val -76381"/>
              <a:gd name="adj2" fmla="val -198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right – I’m by the Great Wall of China!</a:t>
            </a:r>
          </a:p>
        </p:txBody>
      </p:sp>
      <p:pic>
        <p:nvPicPr>
          <p:cNvPr id="2" name="Slide 3.mp3">
            <a:hlinkClick r:id="" action="ppaction://media"/>
            <a:extLst>
              <a:ext uri="{FF2B5EF4-FFF2-40B4-BE49-F238E27FC236}">
                <a16:creationId xmlns:a16="http://schemas.microsoft.com/office/drawing/2014/main" id="{823D50B8-9FC4-88C0-6B31-95A447B28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0627" y="-1273129"/>
            <a:ext cx="416522" cy="4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9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7B5FD7-D8C7-1F6C-3166-E0822FC76777}"/>
              </a:ext>
            </a:extLst>
          </p:cNvPr>
          <p:cNvSpPr/>
          <p:nvPr/>
        </p:nvSpPr>
        <p:spPr>
          <a:xfrm>
            <a:off x="3361438" y="1436914"/>
            <a:ext cx="7389293" cy="3842511"/>
          </a:xfrm>
          <a:prstGeom prst="wedgeEllipseCallout">
            <a:avLst>
              <a:gd name="adj1" fmla="val -67272"/>
              <a:gd name="adj2" fmla="val -8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I was in Egypt, you worked out the second word of the message for me. Can you remember what it was?</a:t>
            </a:r>
          </a:p>
        </p:txBody>
      </p:sp>
      <p:pic>
        <p:nvPicPr>
          <p:cNvPr id="2" name="Slide 4.mp3">
            <a:hlinkClick r:id="" action="ppaction://media"/>
            <a:extLst>
              <a:ext uri="{FF2B5EF4-FFF2-40B4-BE49-F238E27FC236}">
                <a16:creationId xmlns:a16="http://schemas.microsoft.com/office/drawing/2014/main" id="{A7631A48-064B-4B0F-CF57-755E68214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731" y="-15445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1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4294EC4-970C-5265-CDA9-DD1F384D941D}"/>
              </a:ext>
            </a:extLst>
          </p:cNvPr>
          <p:cNvSpPr/>
          <p:nvPr/>
        </p:nvSpPr>
        <p:spPr>
          <a:xfrm>
            <a:off x="3657601" y="1332412"/>
            <a:ext cx="7903028" cy="4049486"/>
          </a:xfrm>
          <a:prstGeom prst="wedgeRoundRectCallout">
            <a:avLst>
              <a:gd name="adj1" fmla="val -69713"/>
              <a:gd name="adj2" fmla="val -27762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224F3-8737-CF5E-D0EB-401D47D39BB2}"/>
              </a:ext>
            </a:extLst>
          </p:cNvPr>
          <p:cNvSpPr txBox="1"/>
          <p:nvPr/>
        </p:nvSpPr>
        <p:spPr>
          <a:xfrm>
            <a:off x="4010297" y="1664384"/>
            <a:ext cx="719763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LIGHTS!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 means that, so far, we’ve got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Fairy and Lights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time we need </a:t>
            </a:r>
            <a:r>
              <a:rPr lang="en-GB" sz="28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n-GB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word.</a:t>
            </a:r>
          </a:p>
          <a:p>
            <a:endParaRPr lang="en-US" b="1" dirty="0"/>
          </a:p>
        </p:txBody>
      </p:sp>
      <p:pic>
        <p:nvPicPr>
          <p:cNvPr id="4" name="Slide 5.2.mp3">
            <a:hlinkClick r:id="" action="ppaction://media"/>
            <a:extLst>
              <a:ext uri="{FF2B5EF4-FFF2-40B4-BE49-F238E27FC236}">
                <a16:creationId xmlns:a16="http://schemas.microsoft.com/office/drawing/2014/main" id="{CF3C1354-2001-BC6F-7228-4406EFE6C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01341" y="-878271"/>
            <a:ext cx="554478" cy="554478"/>
          </a:xfrm>
          <a:prstGeom prst="rect">
            <a:avLst/>
          </a:prstGeom>
        </p:spPr>
      </p:pic>
      <p:pic>
        <p:nvPicPr>
          <p:cNvPr id="5" name="Slide 5.4.mp3">
            <a:hlinkClick r:id="" action="ppaction://media"/>
            <a:extLst>
              <a:ext uri="{FF2B5EF4-FFF2-40B4-BE49-F238E27FC236}">
                <a16:creationId xmlns:a16="http://schemas.microsoft.com/office/drawing/2014/main" id="{BC108886-046D-FFF4-4554-1E6CEC82C1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55819" y="-2528185"/>
            <a:ext cx="554478" cy="554478"/>
          </a:xfrm>
          <a:prstGeom prst="rect">
            <a:avLst/>
          </a:prstGeom>
        </p:spPr>
      </p:pic>
      <p:pic>
        <p:nvPicPr>
          <p:cNvPr id="8" name="Audio 1_1">
            <a:hlinkClick r:id="" action="ppaction://media"/>
            <a:extLst>
              <a:ext uri="{FF2B5EF4-FFF2-40B4-BE49-F238E27FC236}">
                <a16:creationId xmlns:a16="http://schemas.microsoft.com/office/drawing/2014/main" id="{4C1A1360-3E3D-0355-5801-5BCFCC6130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0068" y="-2418204"/>
            <a:ext cx="812800" cy="812800"/>
          </a:xfrm>
          <a:prstGeom prst="rect">
            <a:avLst/>
          </a:prstGeom>
        </p:spPr>
      </p:pic>
      <p:pic>
        <p:nvPicPr>
          <p:cNvPr id="9" name="Audio 2_1">
            <a:hlinkClick r:id="" action="ppaction://media"/>
            <a:extLst>
              <a:ext uri="{FF2B5EF4-FFF2-40B4-BE49-F238E27FC236}">
                <a16:creationId xmlns:a16="http://schemas.microsoft.com/office/drawing/2014/main" id="{83BCDE68-1364-69A0-2EB8-8E544418C70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668" y="-14603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1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7B5FD7-D8C7-1F6C-3166-E0822FC76777}"/>
              </a:ext>
            </a:extLst>
          </p:cNvPr>
          <p:cNvSpPr/>
          <p:nvPr/>
        </p:nvSpPr>
        <p:spPr>
          <a:xfrm>
            <a:off x="3727196" y="1800832"/>
            <a:ext cx="6575671" cy="3256336"/>
          </a:xfrm>
          <a:prstGeom prst="wedgeEllipseCallout">
            <a:avLst>
              <a:gd name="adj1" fmla="val -70591"/>
              <a:gd name="adj2" fmla="val -176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find out what sort of code we need to crack this time …</a:t>
            </a:r>
          </a:p>
        </p:txBody>
      </p:sp>
      <p:pic>
        <p:nvPicPr>
          <p:cNvPr id="2" name="Slide 6.mp3">
            <a:hlinkClick r:id="" action="ppaction://media"/>
            <a:extLst>
              <a:ext uri="{FF2B5EF4-FFF2-40B4-BE49-F238E27FC236}">
                <a16:creationId xmlns:a16="http://schemas.microsoft.com/office/drawing/2014/main" id="{BB77B0B0-6710-468B-DC90-F08E50BB4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365" y="-1640541"/>
            <a:ext cx="476655" cy="65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8BD557FE-A1F8-1E18-4F93-F7BD83446F0D}"/>
              </a:ext>
            </a:extLst>
          </p:cNvPr>
          <p:cNvSpPr/>
          <p:nvPr/>
        </p:nvSpPr>
        <p:spPr>
          <a:xfrm>
            <a:off x="2377440" y="999308"/>
            <a:ext cx="6361612" cy="3115492"/>
          </a:xfrm>
          <a:prstGeom prst="wedgeEllipseCallout">
            <a:avLst>
              <a:gd name="adj1" fmla="val 64299"/>
              <a:gd name="adj2" fmla="val -151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Alpha-Numeric!</a:t>
            </a:r>
          </a:p>
        </p:txBody>
      </p:sp>
      <p:pic>
        <p:nvPicPr>
          <p:cNvPr id="3" name="Bell.m4a">
            <a:hlinkClick r:id="" action="ppaction://media"/>
            <a:extLst>
              <a:ext uri="{FF2B5EF4-FFF2-40B4-BE49-F238E27FC236}">
                <a16:creationId xmlns:a16="http://schemas.microsoft.com/office/drawing/2014/main" id="{577A523E-FAB6-9765-6E1B-E9AAC710F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8966" y="-1312454"/>
            <a:ext cx="812800" cy="812800"/>
          </a:xfrm>
          <a:prstGeom prst="rect">
            <a:avLst/>
          </a:prstGeom>
        </p:spPr>
      </p:pic>
      <p:pic>
        <p:nvPicPr>
          <p:cNvPr id="4" name="Slide 7.mp3">
            <a:hlinkClick r:id="" action="ppaction://media"/>
            <a:extLst>
              <a:ext uri="{FF2B5EF4-FFF2-40B4-BE49-F238E27FC236}">
                <a16:creationId xmlns:a16="http://schemas.microsoft.com/office/drawing/2014/main" id="{4DE613F1-3229-42D7-1502-81452A6354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97.010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291" y="-11541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dissolve/>
        <p:sndAc>
          <p:stSnd>
            <p:snd r:embed="rId6" name="drumroll.wav"/>
          </p:stSnd>
        </p:sndAc>
      </p:transition>
    </mc:Choice>
    <mc:Fallback xmlns="">
      <p:transition spd="slow">
        <p:dissolve/>
        <p:sndAc>
          <p:stSnd>
            <p:snd r:embed="rId9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88243" b="79820"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B3CE6-D7AC-F19A-F26A-C4165D81A60A}"/>
              </a:ext>
            </a:extLst>
          </p:cNvPr>
          <p:cNvSpPr txBox="1"/>
          <p:nvPr/>
        </p:nvSpPr>
        <p:spPr>
          <a:xfrm>
            <a:off x="3047258" y="1475749"/>
            <a:ext cx="609748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What was the letter and number combination that we brought from Egypt?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FEA8DB-EFF6-40E8-6D48-5FFAF99EAB32}"/>
              </a:ext>
            </a:extLst>
          </p:cNvPr>
          <p:cNvSpPr txBox="1"/>
          <p:nvPr/>
        </p:nvSpPr>
        <p:spPr>
          <a:xfrm>
            <a:off x="3047259" y="4161740"/>
            <a:ext cx="609748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G3</a:t>
            </a:r>
          </a:p>
        </p:txBody>
      </p:sp>
      <p:pic>
        <p:nvPicPr>
          <p:cNvPr id="2" name="Slide 8.1.mp3">
            <a:hlinkClick r:id="" action="ppaction://media"/>
            <a:extLst>
              <a:ext uri="{FF2B5EF4-FFF2-40B4-BE49-F238E27FC236}">
                <a16:creationId xmlns:a16="http://schemas.microsoft.com/office/drawing/2014/main" id="{600D11E4-BA66-95E2-A5F9-77E7B915E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5459" y="-1134734"/>
            <a:ext cx="812800" cy="812800"/>
          </a:xfrm>
          <a:prstGeom prst="rect">
            <a:avLst/>
          </a:prstGeom>
        </p:spPr>
      </p:pic>
      <p:pic>
        <p:nvPicPr>
          <p:cNvPr id="3" name="Slide 8.2.mp3">
            <a:hlinkClick r:id="" action="ppaction://media"/>
            <a:extLst>
              <a:ext uri="{FF2B5EF4-FFF2-40B4-BE49-F238E27FC236}">
                <a16:creationId xmlns:a16="http://schemas.microsoft.com/office/drawing/2014/main" id="{15464707-FC0B-A746-CB1F-9888B3719A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3.593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94139" y="-1145892"/>
            <a:ext cx="812800" cy="812800"/>
          </a:xfrm>
          <a:prstGeom prst="rect">
            <a:avLst/>
          </a:prstGeom>
        </p:spPr>
      </p:pic>
      <p:pic>
        <p:nvPicPr>
          <p:cNvPr id="5" name="Start Here">
            <a:hlinkClick r:id="" action="ppaction://media"/>
            <a:extLst>
              <a:ext uri="{FF2B5EF4-FFF2-40B4-BE49-F238E27FC236}">
                <a16:creationId xmlns:a16="http://schemas.microsoft.com/office/drawing/2014/main" id="{250DE147-EF32-DEA2-EA33-3B481D0E59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78323" y="-1134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75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60634C35A21846AE72B074901C7F74" ma:contentTypeVersion="19" ma:contentTypeDescription="Create a new document." ma:contentTypeScope="" ma:versionID="a6559d112d77c8de50bf29397e367e44">
  <xsd:schema xmlns:xsd="http://www.w3.org/2001/XMLSchema" xmlns:xs="http://www.w3.org/2001/XMLSchema" xmlns:p="http://schemas.microsoft.com/office/2006/metadata/properties" xmlns:ns2="d5238c4e-6ec6-4c3a-a285-8a53e5b0a424" xmlns:ns3="01158650-7088-4898-82d2-79eafc2f77e1" targetNamespace="http://schemas.microsoft.com/office/2006/metadata/properties" ma:root="true" ma:fieldsID="ee3e750cda3c8949053837b5a296c717" ns2:_="" ns3:_="">
    <xsd:import namespace="d5238c4e-6ec6-4c3a-a285-8a53e5b0a424"/>
    <xsd:import namespace="01158650-7088-4898-82d2-79eafc2f7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238c4e-6ec6-4c3a-a285-8a53e5b0a4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47a3a45-e447-43ad-ad8e-0a73f9c482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158650-7088-4898-82d2-79eafc2f77e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1bf2115-568a-43fa-b2c2-b8da1d5abdca}" ma:internalName="TaxCatchAll" ma:showField="CatchAllData" ma:web="01158650-7088-4898-82d2-79eafc2f77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F26CEA-6265-4040-8223-0DB1475648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69B5EC-B5B0-45CA-ABCA-E0B7FAA820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238c4e-6ec6-4c3a-a285-8a53e5b0a424"/>
    <ds:schemaRef ds:uri="01158650-7088-4898-82d2-79eafc2f77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3866</TotalTime>
  <Words>441</Words>
  <Application>Microsoft Macintosh PowerPoint</Application>
  <PresentationFormat>Widescreen</PresentationFormat>
  <Paragraphs>243</Paragraphs>
  <Slides>14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Rowan Dyer</dc:creator>
  <cp:lastModifiedBy>Jenny Liggins</cp:lastModifiedBy>
  <cp:revision>35</cp:revision>
  <dcterms:created xsi:type="dcterms:W3CDTF">2023-07-20T12:47:57Z</dcterms:created>
  <dcterms:modified xsi:type="dcterms:W3CDTF">2023-12-04T10:48:46Z</dcterms:modified>
</cp:coreProperties>
</file>